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83" r:id="rId22"/>
  </p:sldIdLst>
  <p:sldSz cx="12193588" cy="5770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Page" id="{17BD84AE-E659-46B8-A1C6-C5C4CBE9FB64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Drop Down Home Page" id="{32FE4A67-EFDC-47DD-9D70-FF8DC4A2B6F0}">
          <p14:sldIdLst>
            <p14:sldId id="262"/>
            <p14:sldId id="263"/>
            <p14:sldId id="264"/>
            <p14:sldId id="265"/>
            <p14:sldId id="266"/>
          </p14:sldIdLst>
        </p14:section>
        <p14:section name="Latest News" id="{D3A3F277-E0A6-4E7D-8D98-088D3E3D9678}">
          <p14:sldIdLst>
            <p14:sldId id="267"/>
            <p14:sldId id="268"/>
            <p14:sldId id="269"/>
            <p14:sldId id="270"/>
          </p14:sldIdLst>
        </p14:section>
        <p14:section name="nav-link" id="{8C9C8787-5013-4370-A00C-156B80B628D5}">
          <p14:sldIdLst>
            <p14:sldId id="271"/>
            <p14:sldId id="272"/>
            <p14:sldId id="274"/>
          </p14:sldIdLst>
        </p14:section>
        <p14:section name="Function" id="{775EA763-D774-4A33-B013-2E3543BD0057}">
          <p14:sldIdLst>
            <p14:sldId id="273"/>
            <p14:sldId id="275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84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9" y="944396"/>
            <a:ext cx="9145191" cy="2009011"/>
          </a:xfrm>
        </p:spPr>
        <p:txBody>
          <a:bodyPr anchor="b"/>
          <a:lstStyle>
            <a:lvl1pPr algn="ctr">
              <a:defRPr sz="504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3030882"/>
            <a:ext cx="9145191" cy="1393217"/>
          </a:xfrm>
        </p:spPr>
        <p:txBody>
          <a:bodyPr/>
          <a:lstStyle>
            <a:lvl1pPr marL="0" indent="0" algn="ctr">
              <a:buNone/>
              <a:defRPr sz="2019"/>
            </a:lvl1pPr>
            <a:lvl2pPr marL="384688" indent="0" algn="ctr">
              <a:buNone/>
              <a:defRPr sz="1683"/>
            </a:lvl2pPr>
            <a:lvl3pPr marL="769376" indent="0" algn="ctr">
              <a:buNone/>
              <a:defRPr sz="1515"/>
            </a:lvl3pPr>
            <a:lvl4pPr marL="1154064" indent="0" algn="ctr">
              <a:buNone/>
              <a:defRPr sz="1346"/>
            </a:lvl4pPr>
            <a:lvl5pPr marL="1538752" indent="0" algn="ctr">
              <a:buNone/>
              <a:defRPr sz="1346"/>
            </a:lvl5pPr>
            <a:lvl6pPr marL="1923440" indent="0" algn="ctr">
              <a:buNone/>
              <a:defRPr sz="1346"/>
            </a:lvl6pPr>
            <a:lvl7pPr marL="2308128" indent="0" algn="ctr">
              <a:buNone/>
              <a:defRPr sz="1346"/>
            </a:lvl7pPr>
            <a:lvl8pPr marL="2692817" indent="0" algn="ctr">
              <a:buNone/>
              <a:defRPr sz="1346"/>
            </a:lvl8pPr>
            <a:lvl9pPr marL="3077505" indent="0" algn="ctr">
              <a:buNone/>
              <a:defRPr sz="1346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48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66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307229"/>
            <a:ext cx="2629242" cy="489028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09" y="307229"/>
            <a:ext cx="7735307" cy="489028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90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93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8" y="1438635"/>
            <a:ext cx="10516970" cy="2400393"/>
          </a:xfrm>
        </p:spPr>
        <p:txBody>
          <a:bodyPr anchor="b"/>
          <a:lstStyle>
            <a:lvl1pPr>
              <a:defRPr sz="504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8" y="3861737"/>
            <a:ext cx="10516970" cy="1262310"/>
          </a:xfrm>
        </p:spPr>
        <p:txBody>
          <a:bodyPr/>
          <a:lstStyle>
            <a:lvl1pPr marL="0" indent="0">
              <a:buNone/>
              <a:defRPr sz="2019">
                <a:solidFill>
                  <a:schemeClr val="tx1">
                    <a:tint val="75000"/>
                  </a:schemeClr>
                </a:solidFill>
              </a:defRPr>
            </a:lvl1pPr>
            <a:lvl2pPr marL="384688" indent="0">
              <a:buNone/>
              <a:defRPr sz="1683">
                <a:solidFill>
                  <a:schemeClr val="tx1">
                    <a:tint val="75000"/>
                  </a:schemeClr>
                </a:solidFill>
              </a:defRPr>
            </a:lvl2pPr>
            <a:lvl3pPr marL="769376" indent="0">
              <a:buNone/>
              <a:defRPr sz="1515">
                <a:solidFill>
                  <a:schemeClr val="tx1">
                    <a:tint val="75000"/>
                  </a:schemeClr>
                </a:solidFill>
              </a:defRPr>
            </a:lvl3pPr>
            <a:lvl4pPr marL="1154064" indent="0">
              <a:buNone/>
              <a:defRPr sz="1346">
                <a:solidFill>
                  <a:schemeClr val="tx1">
                    <a:tint val="75000"/>
                  </a:schemeClr>
                </a:solidFill>
              </a:defRPr>
            </a:lvl4pPr>
            <a:lvl5pPr marL="1538752" indent="0">
              <a:buNone/>
              <a:defRPr sz="1346">
                <a:solidFill>
                  <a:schemeClr val="tx1">
                    <a:tint val="75000"/>
                  </a:schemeClr>
                </a:solidFill>
              </a:defRPr>
            </a:lvl5pPr>
            <a:lvl6pPr marL="1923440" indent="0">
              <a:buNone/>
              <a:defRPr sz="1346">
                <a:solidFill>
                  <a:schemeClr val="tx1">
                    <a:tint val="75000"/>
                  </a:schemeClr>
                </a:solidFill>
              </a:defRPr>
            </a:lvl6pPr>
            <a:lvl7pPr marL="2308128" indent="0">
              <a:buNone/>
              <a:defRPr sz="1346">
                <a:solidFill>
                  <a:schemeClr val="tx1">
                    <a:tint val="75000"/>
                  </a:schemeClr>
                </a:solidFill>
              </a:defRPr>
            </a:lvl7pPr>
            <a:lvl8pPr marL="2692817" indent="0">
              <a:buNone/>
              <a:defRPr sz="1346">
                <a:solidFill>
                  <a:schemeClr val="tx1">
                    <a:tint val="75000"/>
                  </a:schemeClr>
                </a:solidFill>
              </a:defRPr>
            </a:lvl8pPr>
            <a:lvl9pPr marL="3077505" indent="0">
              <a:buNone/>
              <a:defRPr sz="13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17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1536145"/>
            <a:ext cx="5182275" cy="366136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1536145"/>
            <a:ext cx="5182275" cy="366136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5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307230"/>
            <a:ext cx="10516970" cy="11153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8" y="1414590"/>
            <a:ext cx="5158459" cy="693269"/>
          </a:xfrm>
        </p:spPr>
        <p:txBody>
          <a:bodyPr anchor="b"/>
          <a:lstStyle>
            <a:lvl1pPr marL="0" indent="0">
              <a:buNone/>
              <a:defRPr sz="2019" b="1"/>
            </a:lvl1pPr>
            <a:lvl2pPr marL="384688" indent="0">
              <a:buNone/>
              <a:defRPr sz="1683" b="1"/>
            </a:lvl2pPr>
            <a:lvl3pPr marL="769376" indent="0">
              <a:buNone/>
              <a:defRPr sz="1515" b="1"/>
            </a:lvl3pPr>
            <a:lvl4pPr marL="1154064" indent="0">
              <a:buNone/>
              <a:defRPr sz="1346" b="1"/>
            </a:lvl4pPr>
            <a:lvl5pPr marL="1538752" indent="0">
              <a:buNone/>
              <a:defRPr sz="1346" b="1"/>
            </a:lvl5pPr>
            <a:lvl6pPr marL="1923440" indent="0">
              <a:buNone/>
              <a:defRPr sz="1346" b="1"/>
            </a:lvl6pPr>
            <a:lvl7pPr marL="2308128" indent="0">
              <a:buNone/>
              <a:defRPr sz="1346" b="1"/>
            </a:lvl7pPr>
            <a:lvl8pPr marL="2692817" indent="0">
              <a:buNone/>
              <a:defRPr sz="1346" b="1"/>
            </a:lvl8pPr>
            <a:lvl9pPr marL="3077505" indent="0">
              <a:buNone/>
              <a:defRPr sz="134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8" y="2107859"/>
            <a:ext cx="5158459" cy="310034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4" y="1414590"/>
            <a:ext cx="5183863" cy="693269"/>
          </a:xfrm>
        </p:spPr>
        <p:txBody>
          <a:bodyPr anchor="b"/>
          <a:lstStyle>
            <a:lvl1pPr marL="0" indent="0">
              <a:buNone/>
              <a:defRPr sz="2019" b="1"/>
            </a:lvl1pPr>
            <a:lvl2pPr marL="384688" indent="0">
              <a:buNone/>
              <a:defRPr sz="1683" b="1"/>
            </a:lvl2pPr>
            <a:lvl3pPr marL="769376" indent="0">
              <a:buNone/>
              <a:defRPr sz="1515" b="1"/>
            </a:lvl3pPr>
            <a:lvl4pPr marL="1154064" indent="0">
              <a:buNone/>
              <a:defRPr sz="1346" b="1"/>
            </a:lvl4pPr>
            <a:lvl5pPr marL="1538752" indent="0">
              <a:buNone/>
              <a:defRPr sz="1346" b="1"/>
            </a:lvl5pPr>
            <a:lvl6pPr marL="1923440" indent="0">
              <a:buNone/>
              <a:defRPr sz="1346" b="1"/>
            </a:lvl6pPr>
            <a:lvl7pPr marL="2308128" indent="0">
              <a:buNone/>
              <a:defRPr sz="1346" b="1"/>
            </a:lvl7pPr>
            <a:lvl8pPr marL="2692817" indent="0">
              <a:buNone/>
              <a:defRPr sz="1346" b="1"/>
            </a:lvl8pPr>
            <a:lvl9pPr marL="3077505" indent="0">
              <a:buNone/>
              <a:defRPr sz="1346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4" y="2107859"/>
            <a:ext cx="5183863" cy="310034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88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1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65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384704"/>
            <a:ext cx="3932749" cy="1346465"/>
          </a:xfrm>
        </p:spPr>
        <p:txBody>
          <a:bodyPr anchor="b"/>
          <a:lstStyle>
            <a:lvl1pPr>
              <a:defRPr sz="269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830855"/>
            <a:ext cx="6173004" cy="4100840"/>
          </a:xfrm>
        </p:spPr>
        <p:txBody>
          <a:bodyPr/>
          <a:lstStyle>
            <a:lvl1pPr>
              <a:defRPr sz="2692"/>
            </a:lvl1pPr>
            <a:lvl2pPr>
              <a:defRPr sz="2356"/>
            </a:lvl2pPr>
            <a:lvl3pPr>
              <a:defRPr sz="2019"/>
            </a:lvl3pPr>
            <a:lvl4pPr>
              <a:defRPr sz="1683"/>
            </a:lvl4pPr>
            <a:lvl5pPr>
              <a:defRPr sz="1683"/>
            </a:lvl5pPr>
            <a:lvl6pPr>
              <a:defRPr sz="1683"/>
            </a:lvl6pPr>
            <a:lvl7pPr>
              <a:defRPr sz="1683"/>
            </a:lvl7pPr>
            <a:lvl8pPr>
              <a:defRPr sz="1683"/>
            </a:lvl8pPr>
            <a:lvl9pPr>
              <a:defRPr sz="168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1731169"/>
            <a:ext cx="3932749" cy="3207205"/>
          </a:xfrm>
        </p:spPr>
        <p:txBody>
          <a:bodyPr/>
          <a:lstStyle>
            <a:lvl1pPr marL="0" indent="0">
              <a:buNone/>
              <a:defRPr sz="1346"/>
            </a:lvl1pPr>
            <a:lvl2pPr marL="384688" indent="0">
              <a:buNone/>
              <a:defRPr sz="1178"/>
            </a:lvl2pPr>
            <a:lvl3pPr marL="769376" indent="0">
              <a:buNone/>
              <a:defRPr sz="1010"/>
            </a:lvl3pPr>
            <a:lvl4pPr marL="1154064" indent="0">
              <a:buNone/>
              <a:defRPr sz="841"/>
            </a:lvl4pPr>
            <a:lvl5pPr marL="1538752" indent="0">
              <a:buNone/>
              <a:defRPr sz="841"/>
            </a:lvl5pPr>
            <a:lvl6pPr marL="1923440" indent="0">
              <a:buNone/>
              <a:defRPr sz="841"/>
            </a:lvl6pPr>
            <a:lvl7pPr marL="2308128" indent="0">
              <a:buNone/>
              <a:defRPr sz="841"/>
            </a:lvl7pPr>
            <a:lvl8pPr marL="2692817" indent="0">
              <a:buNone/>
              <a:defRPr sz="841"/>
            </a:lvl8pPr>
            <a:lvl9pPr marL="3077505" indent="0">
              <a:buNone/>
              <a:defRPr sz="84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05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384704"/>
            <a:ext cx="3932749" cy="1346465"/>
          </a:xfrm>
        </p:spPr>
        <p:txBody>
          <a:bodyPr anchor="b"/>
          <a:lstStyle>
            <a:lvl1pPr>
              <a:defRPr sz="269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863" y="830855"/>
            <a:ext cx="6173004" cy="4100840"/>
          </a:xfrm>
        </p:spPr>
        <p:txBody>
          <a:bodyPr anchor="t"/>
          <a:lstStyle>
            <a:lvl1pPr marL="0" indent="0">
              <a:buNone/>
              <a:defRPr sz="2692"/>
            </a:lvl1pPr>
            <a:lvl2pPr marL="384688" indent="0">
              <a:buNone/>
              <a:defRPr sz="2356"/>
            </a:lvl2pPr>
            <a:lvl3pPr marL="769376" indent="0">
              <a:buNone/>
              <a:defRPr sz="2019"/>
            </a:lvl3pPr>
            <a:lvl4pPr marL="1154064" indent="0">
              <a:buNone/>
              <a:defRPr sz="1683"/>
            </a:lvl4pPr>
            <a:lvl5pPr marL="1538752" indent="0">
              <a:buNone/>
              <a:defRPr sz="1683"/>
            </a:lvl5pPr>
            <a:lvl6pPr marL="1923440" indent="0">
              <a:buNone/>
              <a:defRPr sz="1683"/>
            </a:lvl6pPr>
            <a:lvl7pPr marL="2308128" indent="0">
              <a:buNone/>
              <a:defRPr sz="1683"/>
            </a:lvl7pPr>
            <a:lvl8pPr marL="2692817" indent="0">
              <a:buNone/>
              <a:defRPr sz="1683"/>
            </a:lvl8pPr>
            <a:lvl9pPr marL="3077505" indent="0">
              <a:buNone/>
              <a:defRPr sz="168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1731169"/>
            <a:ext cx="3932749" cy="3207205"/>
          </a:xfrm>
        </p:spPr>
        <p:txBody>
          <a:bodyPr/>
          <a:lstStyle>
            <a:lvl1pPr marL="0" indent="0">
              <a:buNone/>
              <a:defRPr sz="1346"/>
            </a:lvl1pPr>
            <a:lvl2pPr marL="384688" indent="0">
              <a:buNone/>
              <a:defRPr sz="1178"/>
            </a:lvl2pPr>
            <a:lvl3pPr marL="769376" indent="0">
              <a:buNone/>
              <a:defRPr sz="1010"/>
            </a:lvl3pPr>
            <a:lvl4pPr marL="1154064" indent="0">
              <a:buNone/>
              <a:defRPr sz="841"/>
            </a:lvl4pPr>
            <a:lvl5pPr marL="1538752" indent="0">
              <a:buNone/>
              <a:defRPr sz="841"/>
            </a:lvl5pPr>
            <a:lvl6pPr marL="1923440" indent="0">
              <a:buNone/>
              <a:defRPr sz="841"/>
            </a:lvl6pPr>
            <a:lvl7pPr marL="2308128" indent="0">
              <a:buNone/>
              <a:defRPr sz="841"/>
            </a:lvl7pPr>
            <a:lvl8pPr marL="2692817" indent="0">
              <a:buNone/>
              <a:defRPr sz="841"/>
            </a:lvl8pPr>
            <a:lvl9pPr marL="3077505" indent="0">
              <a:buNone/>
              <a:defRPr sz="84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552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307230"/>
            <a:ext cx="10516970" cy="1115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1536145"/>
            <a:ext cx="10516970" cy="3661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5348457"/>
            <a:ext cx="2743557" cy="307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D5B86-60A1-4549-BD05-CD2A4E53AC34}" type="datetimeFigureOut">
              <a:rPr lang="zh-TW" altLang="en-US" smtClean="0"/>
              <a:t>2024/1/7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5348457"/>
            <a:ext cx="4115336" cy="307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5348457"/>
            <a:ext cx="2743557" cy="307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6D061-AB72-497F-916E-E2BB05E7C3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28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69376" rtl="0" eaLnBrk="1" latinLnBrk="0" hangingPunct="1">
        <a:lnSpc>
          <a:spcPct val="90000"/>
        </a:lnSpc>
        <a:spcBef>
          <a:spcPct val="0"/>
        </a:spcBef>
        <a:buNone/>
        <a:defRPr sz="37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344" indent="-192344" algn="l" defTabSz="769376" rtl="0" eaLnBrk="1" latinLnBrk="0" hangingPunct="1">
        <a:lnSpc>
          <a:spcPct val="90000"/>
        </a:lnSpc>
        <a:spcBef>
          <a:spcPts val="841"/>
        </a:spcBef>
        <a:buFont typeface="Arial" panose="020B0604020202020204" pitchFamily="34" charset="0"/>
        <a:buChar char="•"/>
        <a:defRPr sz="2356" kern="1200">
          <a:solidFill>
            <a:schemeClr val="tx1"/>
          </a:solidFill>
          <a:latin typeface="+mn-lt"/>
          <a:ea typeface="+mn-ea"/>
          <a:cs typeface="+mn-cs"/>
        </a:defRPr>
      </a:lvl1pPr>
      <a:lvl2pPr marL="577032" indent="-192344" algn="l" defTabSz="769376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2pPr>
      <a:lvl3pPr marL="961720" indent="-192344" algn="l" defTabSz="769376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3pPr>
      <a:lvl4pPr marL="1346408" indent="-192344" algn="l" defTabSz="769376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515" kern="1200">
          <a:solidFill>
            <a:schemeClr val="tx1"/>
          </a:solidFill>
          <a:latin typeface="+mn-lt"/>
          <a:ea typeface="+mn-ea"/>
          <a:cs typeface="+mn-cs"/>
        </a:defRPr>
      </a:lvl4pPr>
      <a:lvl5pPr marL="1731096" indent="-192344" algn="l" defTabSz="769376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515" kern="1200">
          <a:solidFill>
            <a:schemeClr val="tx1"/>
          </a:solidFill>
          <a:latin typeface="+mn-lt"/>
          <a:ea typeface="+mn-ea"/>
          <a:cs typeface="+mn-cs"/>
        </a:defRPr>
      </a:lvl5pPr>
      <a:lvl6pPr marL="2115784" indent="-192344" algn="l" defTabSz="769376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515" kern="1200">
          <a:solidFill>
            <a:schemeClr val="tx1"/>
          </a:solidFill>
          <a:latin typeface="+mn-lt"/>
          <a:ea typeface="+mn-ea"/>
          <a:cs typeface="+mn-cs"/>
        </a:defRPr>
      </a:lvl6pPr>
      <a:lvl7pPr marL="2500473" indent="-192344" algn="l" defTabSz="769376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515" kern="1200">
          <a:solidFill>
            <a:schemeClr val="tx1"/>
          </a:solidFill>
          <a:latin typeface="+mn-lt"/>
          <a:ea typeface="+mn-ea"/>
          <a:cs typeface="+mn-cs"/>
        </a:defRPr>
      </a:lvl7pPr>
      <a:lvl8pPr marL="2885161" indent="-192344" algn="l" defTabSz="769376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515" kern="1200">
          <a:solidFill>
            <a:schemeClr val="tx1"/>
          </a:solidFill>
          <a:latin typeface="+mn-lt"/>
          <a:ea typeface="+mn-ea"/>
          <a:cs typeface="+mn-cs"/>
        </a:defRPr>
      </a:lvl8pPr>
      <a:lvl9pPr marL="3269849" indent="-192344" algn="l" defTabSz="769376" rtl="0" eaLnBrk="1" latinLnBrk="0" hangingPunct="1">
        <a:lnSpc>
          <a:spcPct val="90000"/>
        </a:lnSpc>
        <a:spcBef>
          <a:spcPts val="421"/>
        </a:spcBef>
        <a:buFont typeface="Arial" panose="020B0604020202020204" pitchFamily="34" charset="0"/>
        <a:buChar char="•"/>
        <a:defRPr sz="15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9376" rtl="0" eaLnBrk="1" latinLnBrk="0" hangingPunct="1">
        <a:defRPr sz="1515" kern="1200">
          <a:solidFill>
            <a:schemeClr val="tx1"/>
          </a:solidFill>
          <a:latin typeface="+mn-lt"/>
          <a:ea typeface="+mn-ea"/>
          <a:cs typeface="+mn-cs"/>
        </a:defRPr>
      </a:lvl1pPr>
      <a:lvl2pPr marL="384688" algn="l" defTabSz="769376" rtl="0" eaLnBrk="1" latinLnBrk="0" hangingPunct="1">
        <a:defRPr sz="1515" kern="1200">
          <a:solidFill>
            <a:schemeClr val="tx1"/>
          </a:solidFill>
          <a:latin typeface="+mn-lt"/>
          <a:ea typeface="+mn-ea"/>
          <a:cs typeface="+mn-cs"/>
        </a:defRPr>
      </a:lvl2pPr>
      <a:lvl3pPr marL="769376" algn="l" defTabSz="769376" rtl="0" eaLnBrk="1" latinLnBrk="0" hangingPunct="1">
        <a:defRPr sz="1515" kern="1200">
          <a:solidFill>
            <a:schemeClr val="tx1"/>
          </a:solidFill>
          <a:latin typeface="+mn-lt"/>
          <a:ea typeface="+mn-ea"/>
          <a:cs typeface="+mn-cs"/>
        </a:defRPr>
      </a:lvl3pPr>
      <a:lvl4pPr marL="1154064" algn="l" defTabSz="769376" rtl="0" eaLnBrk="1" latinLnBrk="0" hangingPunct="1">
        <a:defRPr sz="1515" kern="1200">
          <a:solidFill>
            <a:schemeClr val="tx1"/>
          </a:solidFill>
          <a:latin typeface="+mn-lt"/>
          <a:ea typeface="+mn-ea"/>
          <a:cs typeface="+mn-cs"/>
        </a:defRPr>
      </a:lvl4pPr>
      <a:lvl5pPr marL="1538752" algn="l" defTabSz="769376" rtl="0" eaLnBrk="1" latinLnBrk="0" hangingPunct="1">
        <a:defRPr sz="1515" kern="1200">
          <a:solidFill>
            <a:schemeClr val="tx1"/>
          </a:solidFill>
          <a:latin typeface="+mn-lt"/>
          <a:ea typeface="+mn-ea"/>
          <a:cs typeface="+mn-cs"/>
        </a:defRPr>
      </a:lvl5pPr>
      <a:lvl6pPr marL="1923440" algn="l" defTabSz="769376" rtl="0" eaLnBrk="1" latinLnBrk="0" hangingPunct="1">
        <a:defRPr sz="1515" kern="1200">
          <a:solidFill>
            <a:schemeClr val="tx1"/>
          </a:solidFill>
          <a:latin typeface="+mn-lt"/>
          <a:ea typeface="+mn-ea"/>
          <a:cs typeface="+mn-cs"/>
        </a:defRPr>
      </a:lvl6pPr>
      <a:lvl7pPr marL="2308128" algn="l" defTabSz="769376" rtl="0" eaLnBrk="1" latinLnBrk="0" hangingPunct="1">
        <a:defRPr sz="1515" kern="1200">
          <a:solidFill>
            <a:schemeClr val="tx1"/>
          </a:solidFill>
          <a:latin typeface="+mn-lt"/>
          <a:ea typeface="+mn-ea"/>
          <a:cs typeface="+mn-cs"/>
        </a:defRPr>
      </a:lvl7pPr>
      <a:lvl8pPr marL="2692817" algn="l" defTabSz="769376" rtl="0" eaLnBrk="1" latinLnBrk="0" hangingPunct="1">
        <a:defRPr sz="1515" kern="1200">
          <a:solidFill>
            <a:schemeClr val="tx1"/>
          </a:solidFill>
          <a:latin typeface="+mn-lt"/>
          <a:ea typeface="+mn-ea"/>
          <a:cs typeface="+mn-cs"/>
        </a:defRPr>
      </a:lvl8pPr>
      <a:lvl9pPr marL="3077505" algn="l" defTabSz="769376" rtl="0" eaLnBrk="1" latinLnBrk="0" hangingPunct="1">
        <a:defRPr sz="15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mailto:imcoffee.ezk@gmail.com" TargetMode="External"/><Relationship Id="rId12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ix.com/?utm_campaign=vir_created_with" TargetMode="External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jpg"/><Relationship Id="rId7" Type="http://schemas.openxmlformats.org/officeDocument/2006/relationships/image" Target="../media/image3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ix.com/?utm_campaign=vir_created_with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ix.com/?utm_campaign=vir_created_with" TargetMode="External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mailto:imcoffee.ezk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microsoft.com/office/2007/relationships/hdphoto" Target="../media/hdphoto3.wd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3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ix.com/?utm_campaign=vir_created_with" TargetMode="External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mailto:imcoffee.ezk@gmail.co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ix.com/?utm_campaign=vir_created_with" TargetMode="External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mailto:imcoffee.ezk@gmail.co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ix.com/?utm_campaign=vir_created_with" TargetMode="External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mailto:imcoffee.ezk@gmail.co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ix.com/?utm_campaign=vir_created_with" TargetMode="External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microsoft.com/office/2007/relationships/hdphoto" Target="../media/hdphoto2.wdp"/><Relationship Id="rId9" Type="http://schemas.openxmlformats.org/officeDocument/2006/relationships/hyperlink" Target="mailto:imcoffee.ezk@gmail.co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mailto:imcoffee.ezk@gmail.com" TargetMode="External"/><Relationship Id="rId12" Type="http://schemas.microsoft.com/office/2007/relationships/hdphoto" Target="../media/hdphoto3.wd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x.com/?utm_campaign=vir_created_with" TargetMode="Externa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未提供相片說明。">
            <a:extLst>
              <a:ext uri="{FF2B5EF4-FFF2-40B4-BE49-F238E27FC236}">
                <a16:creationId xmlns:a16="http://schemas.microsoft.com/office/drawing/2014/main" id="{86C1074C-9D98-E1CD-17D8-A4DC7BE2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370"/>
            <a:ext cx="12192000" cy="42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6026869-43F2-96EA-BFC4-6DB20567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1238"/>
            <a:ext cx="12048565" cy="206842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2B3F2FBD-AE18-E70C-A503-5629217E11AE}"/>
              </a:ext>
            </a:extLst>
          </p:cNvPr>
          <p:cNvGrpSpPr/>
          <p:nvPr/>
        </p:nvGrpSpPr>
        <p:grpSpPr>
          <a:xfrm>
            <a:off x="0" y="5240029"/>
            <a:ext cx="12192000" cy="530534"/>
            <a:chOff x="0" y="2401624"/>
            <a:chExt cx="12192000" cy="53053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E900B49-A508-78A6-2586-BDC8422F1369}"/>
                </a:ext>
              </a:extLst>
            </p:cNvPr>
            <p:cNvSpPr/>
            <p:nvPr/>
          </p:nvSpPr>
          <p:spPr>
            <a:xfrm>
              <a:off x="0" y="2401624"/>
              <a:ext cx="12192000" cy="5305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442DCF63-3BED-9D75-97B3-D2444E8AA36F}"/>
                </a:ext>
              </a:extLst>
            </p:cNvPr>
            <p:cNvGrpSpPr/>
            <p:nvPr/>
          </p:nvGrpSpPr>
          <p:grpSpPr>
            <a:xfrm>
              <a:off x="4477792" y="2440148"/>
              <a:ext cx="3079455" cy="459231"/>
              <a:chOff x="3908967" y="2440148"/>
              <a:chExt cx="3079455" cy="45923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4CF7DC55-6518-AD5E-65D2-63846E7DD9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5E1705"/>
                  </a:clrFrom>
                  <a:clrTo>
                    <a:srgbClr val="5E1705">
                      <a:alpha val="0"/>
                    </a:srgbClr>
                  </a:clrTo>
                </a:clrChange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13819" y="2440148"/>
                <a:ext cx="1274603" cy="459231"/>
              </a:xfrm>
              <a:prstGeom prst="rect">
                <a:avLst/>
              </a:prstGeom>
            </p:spPr>
          </p:pic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E0E6897-405A-F300-7C9C-BF3A864FA058}"/>
                  </a:ext>
                </a:extLst>
              </p:cNvPr>
              <p:cNvSpPr txBox="1"/>
              <p:nvPr/>
            </p:nvSpPr>
            <p:spPr>
              <a:xfrm>
                <a:off x="3908967" y="2456982"/>
                <a:ext cx="180485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200" b="1" i="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Follow us: </a:t>
                </a:r>
                <a:endParaRPr lang="zh-TW" altLang="en-US" sz="2200" dirty="0"/>
              </a:p>
            </p:txBody>
          </p:sp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D99DD8B-2C5C-C76B-ACB5-FAE0E982F7A4}"/>
              </a:ext>
            </a:extLst>
          </p:cNvPr>
          <p:cNvGrpSpPr/>
          <p:nvPr/>
        </p:nvGrpSpPr>
        <p:grpSpPr>
          <a:xfrm>
            <a:off x="0" y="4291238"/>
            <a:ext cx="12192000" cy="959860"/>
            <a:chOff x="0" y="1394577"/>
            <a:chExt cx="12192000" cy="95986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D49E066-23CD-A13B-65CA-F8BA4BE91BB9}"/>
                </a:ext>
              </a:extLst>
            </p:cNvPr>
            <p:cNvSpPr/>
            <p:nvPr/>
          </p:nvSpPr>
          <p:spPr>
            <a:xfrm>
              <a:off x="0" y="1394577"/>
              <a:ext cx="12192000" cy="959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A545028-B9C5-F698-4B33-D9D5F36897D9}"/>
                </a:ext>
              </a:extLst>
            </p:cNvPr>
            <p:cNvSpPr txBox="1"/>
            <p:nvPr/>
          </p:nvSpPr>
          <p:spPr>
            <a:xfrm>
              <a:off x="5819363" y="1865908"/>
              <a:ext cx="61003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0" dirty="0">
                  <a:effectLst/>
                  <a:latin typeface="enriqueta"/>
                </a:rPr>
                <a:t>© 2020 by </a:t>
              </a:r>
              <a:r>
                <a:rPr lang="en-US" altLang="zh-TW" b="1" i="0" dirty="0" err="1">
                  <a:effectLst/>
                  <a:latin typeface="enriqueta"/>
                </a:rPr>
                <a:t>Imcoffee</a:t>
              </a:r>
              <a:r>
                <a:rPr lang="en-US" altLang="zh-TW" b="1" i="0" dirty="0">
                  <a:solidFill>
                    <a:srgbClr val="093F7C"/>
                  </a:solidFill>
                  <a:effectLst/>
                  <a:latin typeface="enriqueta"/>
                </a:rPr>
                <a:t>. Proudly created with </a:t>
              </a:r>
              <a:r>
                <a:rPr lang="en-US" altLang="zh-TW" b="1" i="0" u="none" strike="noStrike" dirty="0">
                  <a:solidFill>
                    <a:srgbClr val="093F7C"/>
                  </a:solidFill>
                  <a:effectLst/>
                  <a:latin typeface="enriqueta"/>
                  <a:hlinkClick r:id="rId6"/>
                </a:rPr>
                <a:t>Wix.com</a:t>
              </a:r>
              <a:endParaRPr lang="zh-TW" altLang="en-US" b="1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AA6A217-9349-3F31-4554-E1D21D4DEC64}"/>
                </a:ext>
              </a:extLst>
            </p:cNvPr>
            <p:cNvSpPr txBox="1"/>
            <p:nvPr/>
          </p:nvSpPr>
          <p:spPr>
            <a:xfrm>
              <a:off x="2316516" y="1844725"/>
              <a:ext cx="29191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u="none" strike="noStrike" dirty="0">
                  <a:solidFill>
                    <a:srgbClr val="000000"/>
                  </a:solidFill>
                  <a:effectLst/>
                  <a:latin typeface="enriqueta"/>
                  <a:hlinkClick r:id="rId7"/>
                </a:rPr>
                <a:t>imcoffee.ezk@gmail.com</a:t>
              </a:r>
              <a:endParaRPr lang="zh-TW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37AFB8AE-A8C2-B20A-B56C-EEE434A16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96408" y="1504018"/>
              <a:ext cx="771797" cy="7432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9050">
              <a:solidFill>
                <a:schemeClr val="tx1"/>
              </a:solidFill>
            </a:ln>
            <a:effectLst/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33E3A38-CCF1-1944-07F6-4E11E1EBB5B5}"/>
                </a:ext>
              </a:extLst>
            </p:cNvPr>
            <p:cNvSpPr txBox="1"/>
            <p:nvPr/>
          </p:nvSpPr>
          <p:spPr>
            <a:xfrm>
              <a:off x="2320496" y="1496978"/>
              <a:ext cx="21132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06</a:t>
              </a:r>
              <a:r>
                <a:rPr lang="en-US" altLang="zh-TW" b="1" i="0" dirty="0">
                  <a:solidFill>
                    <a:srgbClr val="000000"/>
                  </a:solidFill>
                  <a:effectLst/>
                  <a:latin typeface="enriqueta"/>
                </a:rPr>
                <a:t>​</a:t>
              </a:r>
              <a:r>
                <a:rPr lang="en-US" altLang="zh-TW" b="1" dirty="0">
                  <a:solidFill>
                    <a:srgbClr val="000000"/>
                  </a:solidFill>
                  <a:latin typeface="enriqueta"/>
                </a:rPr>
                <a:t>-</a:t>
              </a:r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2088-302</a:t>
              </a:r>
              <a:endParaRPr lang="zh-TW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CC1E882-498F-0367-1914-39AC7E6D3F3C}"/>
              </a:ext>
            </a:extLst>
          </p:cNvPr>
          <p:cNvGrpSpPr/>
          <p:nvPr/>
        </p:nvGrpSpPr>
        <p:grpSpPr>
          <a:xfrm>
            <a:off x="2202152" y="2395545"/>
            <a:ext cx="7724195" cy="2745951"/>
            <a:chOff x="2463975" y="1703741"/>
            <a:chExt cx="7269185" cy="258419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688F089-42E0-C04E-EBB9-CC895869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3975" y="1703741"/>
              <a:ext cx="7269185" cy="25841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EEBF0B47-BE22-17FF-44BD-431C7B325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257" y="1811230"/>
              <a:ext cx="355357" cy="355357"/>
            </a:xfrm>
            <a:prstGeom prst="rect">
              <a:avLst/>
            </a:prstGeom>
          </p:spPr>
        </p:pic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C01BE918-E51F-A34F-518E-53436BA939D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023" y="344012"/>
            <a:ext cx="215295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8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CF3983-9709-EA34-27A2-1D29D56240C1}"/>
              </a:ext>
            </a:extLst>
          </p:cNvPr>
          <p:cNvSpPr/>
          <p:nvPr/>
        </p:nvSpPr>
        <p:spPr>
          <a:xfrm>
            <a:off x="0" y="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AA9553-3444-FA02-A037-E097ACCFC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815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B9BA08B-DF46-FD6B-FBBE-4D3FD15695FF}"/>
              </a:ext>
            </a:extLst>
          </p:cNvPr>
          <p:cNvSpPr txBox="1"/>
          <p:nvPr/>
        </p:nvSpPr>
        <p:spPr>
          <a:xfrm>
            <a:off x="5168161" y="3754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5CD5CE-52E6-7F8D-3102-C501BD7D6F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43618"/>
            <a:ext cx="2152950" cy="5715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81F854-4037-34EE-B418-6CAD1AD2F92C}"/>
              </a:ext>
            </a:extLst>
          </p:cNvPr>
          <p:cNvSpPr txBox="1"/>
          <p:nvPr/>
        </p:nvSpPr>
        <p:spPr>
          <a:xfrm>
            <a:off x="6566514" y="37549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6BC7FE1-4D8C-2471-C91C-514E615E5A59}"/>
              </a:ext>
            </a:extLst>
          </p:cNvPr>
          <p:cNvSpPr txBox="1"/>
          <p:nvPr/>
        </p:nvSpPr>
        <p:spPr>
          <a:xfrm>
            <a:off x="7964867" y="37549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628DCA-CA20-1306-CB4C-7A226AD82AA2}"/>
              </a:ext>
            </a:extLst>
          </p:cNvPr>
          <p:cNvSpPr txBox="1"/>
          <p:nvPr/>
        </p:nvSpPr>
        <p:spPr>
          <a:xfrm>
            <a:off x="9363220" y="37051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466A24-4F9F-5918-EC96-4A7A43BC1A19}"/>
              </a:ext>
            </a:extLst>
          </p:cNvPr>
          <p:cNvSpPr txBox="1"/>
          <p:nvPr/>
        </p:nvSpPr>
        <p:spPr>
          <a:xfrm>
            <a:off x="10761573" y="36573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B5DF024-A8D7-413F-C92A-6A09D95CBA13}"/>
              </a:ext>
            </a:extLst>
          </p:cNvPr>
          <p:cNvSpPr/>
          <p:nvPr/>
        </p:nvSpPr>
        <p:spPr>
          <a:xfrm>
            <a:off x="10761573" y="39742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3BBD543-8253-CB81-70FE-DF79AC3DD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7072"/>
            <a:ext cx="12192000" cy="154838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8A6FF41-3F09-C2E6-DF26-1D36D380D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074" y="3909803"/>
            <a:ext cx="1225402" cy="8535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8D466D0-CCBD-AF96-E2F1-8DDCC98EC848}"/>
              </a:ext>
            </a:extLst>
          </p:cNvPr>
          <p:cNvSpPr txBox="1"/>
          <p:nvPr/>
        </p:nvSpPr>
        <p:spPr>
          <a:xfrm>
            <a:off x="437524" y="3713040"/>
            <a:ext cx="205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LATEST </a:t>
            </a:r>
            <a:r>
              <a:rPr lang="zh-TW" altLang="en-US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NEWS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4511BB7-F6AA-AB0C-6E98-B8C0FD3ECC0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7684" y="3551744"/>
            <a:ext cx="952633" cy="60265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1F18996-435B-34E8-C7C2-845484E6024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646999" y="3605168"/>
            <a:ext cx="952633" cy="6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20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EF4126-D4D6-FBA4-40B1-C518FD56F521}"/>
              </a:ext>
            </a:extLst>
          </p:cNvPr>
          <p:cNvSpPr/>
          <p:nvPr/>
        </p:nvSpPr>
        <p:spPr>
          <a:xfrm>
            <a:off x="0" y="-242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55E703-5235-1732-C898-A2C69C5B1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20"/>
            <a:ext cx="12192000" cy="42721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490991B-D8BF-1ED5-3D8E-58247699800A}"/>
              </a:ext>
            </a:extLst>
          </p:cNvPr>
          <p:cNvSpPr txBox="1"/>
          <p:nvPr/>
        </p:nvSpPr>
        <p:spPr>
          <a:xfrm>
            <a:off x="5168161" y="37307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BCEC24-BAA7-548C-96B1-9EB174D04F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41198"/>
            <a:ext cx="2152950" cy="5715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A90B324-FC35-6689-CC76-2AF3CFA1258B}"/>
              </a:ext>
            </a:extLst>
          </p:cNvPr>
          <p:cNvSpPr txBox="1"/>
          <p:nvPr/>
        </p:nvSpPr>
        <p:spPr>
          <a:xfrm>
            <a:off x="6566514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E49906E-914C-FA6C-9340-7CBBED54CB73}"/>
              </a:ext>
            </a:extLst>
          </p:cNvPr>
          <p:cNvSpPr txBox="1"/>
          <p:nvPr/>
        </p:nvSpPr>
        <p:spPr>
          <a:xfrm>
            <a:off x="7964867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1B4D54-7211-8C91-37A3-8B392E296A87}"/>
              </a:ext>
            </a:extLst>
          </p:cNvPr>
          <p:cNvSpPr txBox="1"/>
          <p:nvPr/>
        </p:nvSpPr>
        <p:spPr>
          <a:xfrm>
            <a:off x="9363220" y="3680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124B98-D1EF-9493-39C9-C8825CE43652}"/>
              </a:ext>
            </a:extLst>
          </p:cNvPr>
          <p:cNvSpPr txBox="1"/>
          <p:nvPr/>
        </p:nvSpPr>
        <p:spPr>
          <a:xfrm>
            <a:off x="10761573" y="36331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9197DC3-6B4C-8DA5-D353-BAE348A9D5ED}"/>
              </a:ext>
            </a:extLst>
          </p:cNvPr>
          <p:cNvSpPr/>
          <p:nvPr/>
        </p:nvSpPr>
        <p:spPr>
          <a:xfrm>
            <a:off x="10761573" y="39500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059AB3C-7EAE-11F1-6B38-1CEB9AEB5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4652"/>
            <a:ext cx="12192000" cy="154838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049D00F-E208-E27A-4701-DFF6543EB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074" y="3907383"/>
            <a:ext cx="1225402" cy="8535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A557A3-E38A-8798-A778-426C9F56B6F7}"/>
              </a:ext>
            </a:extLst>
          </p:cNvPr>
          <p:cNvSpPr txBox="1"/>
          <p:nvPr/>
        </p:nvSpPr>
        <p:spPr>
          <a:xfrm>
            <a:off x="437524" y="3710620"/>
            <a:ext cx="205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LATEST </a:t>
            </a:r>
            <a:r>
              <a:rPr lang="zh-TW" altLang="en-US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NEWS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2F00955-5D1B-B356-43F2-0D64021E64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7684" y="3549324"/>
            <a:ext cx="952633" cy="60265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364B9E9-7608-5C24-2CF9-94D10CA1B08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646999" y="3602748"/>
            <a:ext cx="952633" cy="6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8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AEFA88-41EC-8419-EB92-B3BF2413ABB0}"/>
              </a:ext>
            </a:extLst>
          </p:cNvPr>
          <p:cNvSpPr/>
          <p:nvPr/>
        </p:nvSpPr>
        <p:spPr>
          <a:xfrm>
            <a:off x="2458" y="1184850"/>
            <a:ext cx="12191130" cy="4592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33B344-36CB-F42E-65C3-67B9A3F97D8B}"/>
              </a:ext>
            </a:extLst>
          </p:cNvPr>
          <p:cNvSpPr/>
          <p:nvPr/>
        </p:nvSpPr>
        <p:spPr>
          <a:xfrm>
            <a:off x="1588" y="2420"/>
            <a:ext cx="12192000" cy="5890983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A5B422-AFEE-15F3-73EE-371736BD35E2}"/>
              </a:ext>
            </a:extLst>
          </p:cNvPr>
          <p:cNvSpPr/>
          <p:nvPr/>
        </p:nvSpPr>
        <p:spPr>
          <a:xfrm>
            <a:off x="1588" y="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685AC3-59EE-343F-03C0-3427B6BB0BE4}"/>
              </a:ext>
            </a:extLst>
          </p:cNvPr>
          <p:cNvSpPr txBox="1"/>
          <p:nvPr/>
        </p:nvSpPr>
        <p:spPr>
          <a:xfrm>
            <a:off x="5169749" y="3754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1C2E99-79F9-C2B7-EF8A-6F09B16876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611" y="343618"/>
            <a:ext cx="2152950" cy="57158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C8A8580-0471-339D-D4CB-A2CD7F928F93}"/>
              </a:ext>
            </a:extLst>
          </p:cNvPr>
          <p:cNvSpPr txBox="1"/>
          <p:nvPr/>
        </p:nvSpPr>
        <p:spPr>
          <a:xfrm>
            <a:off x="6568102" y="37549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FC4497-BDDE-2952-E32F-DAADDA5EEA85}"/>
              </a:ext>
            </a:extLst>
          </p:cNvPr>
          <p:cNvSpPr txBox="1"/>
          <p:nvPr/>
        </p:nvSpPr>
        <p:spPr>
          <a:xfrm>
            <a:off x="7966455" y="37549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D3EE7D-795A-BF2A-2CB8-F9050F7CAAD0}"/>
              </a:ext>
            </a:extLst>
          </p:cNvPr>
          <p:cNvSpPr txBox="1"/>
          <p:nvPr/>
        </p:nvSpPr>
        <p:spPr>
          <a:xfrm>
            <a:off x="9364808" y="37051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2931C48-3000-A57A-5FFF-813316417F67}"/>
              </a:ext>
            </a:extLst>
          </p:cNvPr>
          <p:cNvSpPr txBox="1"/>
          <p:nvPr/>
        </p:nvSpPr>
        <p:spPr>
          <a:xfrm>
            <a:off x="10763161" y="36573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08F7922-342A-990C-119E-78B2776FF19F}"/>
              </a:ext>
            </a:extLst>
          </p:cNvPr>
          <p:cNvSpPr/>
          <p:nvPr/>
        </p:nvSpPr>
        <p:spPr>
          <a:xfrm>
            <a:off x="10763161" y="39742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052AC7-6BF7-97DE-6F22-D0AD953878EB}"/>
              </a:ext>
            </a:extLst>
          </p:cNvPr>
          <p:cNvSpPr txBox="1"/>
          <p:nvPr/>
        </p:nvSpPr>
        <p:spPr>
          <a:xfrm>
            <a:off x="534452" y="1538108"/>
            <a:ext cx="1723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TW" sz="3500" b="1" i="0" cap="all" dirty="0">
                <a:solidFill>
                  <a:srgbClr val="1E545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</a:rPr>
              <a:t>NEWS</a:t>
            </a:r>
            <a:endParaRPr lang="zh-TW" altLang="en-US" sz="35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819870D-7A2C-A5E8-59A5-BE64152898D4}"/>
              </a:ext>
            </a:extLst>
          </p:cNvPr>
          <p:cNvCxnSpPr>
            <a:cxnSpLocks/>
          </p:cNvCxnSpPr>
          <p:nvPr/>
        </p:nvCxnSpPr>
        <p:spPr>
          <a:xfrm>
            <a:off x="472385" y="1620850"/>
            <a:ext cx="0" cy="4404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0541A1E-CCA2-8998-5BD8-AE5460D78C33}"/>
              </a:ext>
            </a:extLst>
          </p:cNvPr>
          <p:cNvSpPr txBox="1"/>
          <p:nvPr/>
        </p:nvSpPr>
        <p:spPr>
          <a:xfrm>
            <a:off x="2165331" y="1686090"/>
            <a:ext cx="1409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8AEA5F6-DF47-EDA7-2987-ACB287FB9B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6230" y="1377805"/>
            <a:ext cx="1253861" cy="79321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1AD58CA-0AF7-41E1-DB9E-5A776B5F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64374" y="1431228"/>
            <a:ext cx="1253861" cy="79321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8BE08AB-59B1-247C-C4AD-153026993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63" y="2341555"/>
            <a:ext cx="3135201" cy="3393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C6B7C51-7244-022F-3F82-0305C35B1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86" y="2353927"/>
            <a:ext cx="3133616" cy="3393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090889F-6FFA-C3C9-3D2E-3BEC6BA94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3" y="2353927"/>
            <a:ext cx="3135201" cy="3393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B07AD0C-7521-3EC1-2040-8C563BCBC825}"/>
              </a:ext>
            </a:extLst>
          </p:cNvPr>
          <p:cNvGrpSpPr/>
          <p:nvPr/>
        </p:nvGrpSpPr>
        <p:grpSpPr>
          <a:xfrm>
            <a:off x="624682" y="5047094"/>
            <a:ext cx="3011082" cy="602655"/>
            <a:chOff x="8319064" y="4579305"/>
            <a:chExt cx="3011082" cy="602655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695E2BE-4671-7A1F-E99C-8ED73F2BA996}"/>
                </a:ext>
              </a:extLst>
            </p:cNvPr>
            <p:cNvSpPr txBox="1"/>
            <p:nvPr/>
          </p:nvSpPr>
          <p:spPr>
            <a:xfrm>
              <a:off x="8319064" y="4695967"/>
              <a:ext cx="2058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zh-TW" b="1" i="0" cap="all" dirty="0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LEARN  MORE</a:t>
              </a:r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BEC513E1-782B-043A-250D-E9B6DA92D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3F0E9"/>
                </a:clrFrom>
                <a:clrTo>
                  <a:srgbClr val="F3F0E9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10377513" y="4579305"/>
              <a:ext cx="952633" cy="602655"/>
            </a:xfrm>
            <a:prstGeom prst="rect">
              <a:avLst/>
            </a:prstGeom>
          </p:spPr>
        </p:pic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09FED3B-D0DA-A7F5-C83E-1D0F36710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3833" y="5123630"/>
              <a:ext cx="29514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E19A2A18-0E1B-E72E-281A-237236BFB835}"/>
              </a:ext>
            </a:extLst>
          </p:cNvPr>
          <p:cNvSpPr/>
          <p:nvPr/>
        </p:nvSpPr>
        <p:spPr>
          <a:xfrm>
            <a:off x="4258859" y="2703800"/>
            <a:ext cx="2354266" cy="3036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E972E6F-B8EA-2A63-BABC-EAE7C1982D19}"/>
              </a:ext>
            </a:extLst>
          </p:cNvPr>
          <p:cNvSpPr txBox="1"/>
          <p:nvPr/>
        </p:nvSpPr>
        <p:spPr>
          <a:xfrm>
            <a:off x="2006906" y="2452166"/>
            <a:ext cx="1628858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TW" sz="15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Oct.24.2023</a:t>
            </a:r>
            <a:endParaRPr lang="zh-TW" altLang="en-US" sz="15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C835083-C4CF-0FAC-EE55-23730B7A7741}"/>
              </a:ext>
            </a:extLst>
          </p:cNvPr>
          <p:cNvGrpSpPr/>
          <p:nvPr/>
        </p:nvGrpSpPr>
        <p:grpSpPr>
          <a:xfrm>
            <a:off x="4701845" y="5047094"/>
            <a:ext cx="3011082" cy="602655"/>
            <a:chOff x="8319064" y="4579305"/>
            <a:chExt cx="3011082" cy="602655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A9A64F0-273A-7C72-2A34-DA1DDE784070}"/>
                </a:ext>
              </a:extLst>
            </p:cNvPr>
            <p:cNvSpPr txBox="1"/>
            <p:nvPr/>
          </p:nvSpPr>
          <p:spPr>
            <a:xfrm>
              <a:off x="8319064" y="4695967"/>
              <a:ext cx="2058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zh-TW" b="1" i="0" cap="all" dirty="0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LEARN  MORE</a:t>
              </a: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D91F656-EC7F-5892-F5DE-4480224B9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3F0E9"/>
                </a:clrFrom>
                <a:clrTo>
                  <a:srgbClr val="F3F0E9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10377513" y="4579305"/>
              <a:ext cx="952633" cy="602655"/>
            </a:xfrm>
            <a:prstGeom prst="rect">
              <a:avLst/>
            </a:prstGeom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C0B590B9-1580-94C7-B4E1-16EC567FA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3833" y="5123630"/>
              <a:ext cx="29514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E3B0AD5-58D2-4E45-3F0D-09C3548A56A5}"/>
              </a:ext>
            </a:extLst>
          </p:cNvPr>
          <p:cNvSpPr txBox="1"/>
          <p:nvPr/>
        </p:nvSpPr>
        <p:spPr>
          <a:xfrm>
            <a:off x="6084069" y="2452166"/>
            <a:ext cx="1628858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TW" sz="15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Oct.27.2023</a:t>
            </a:r>
            <a:endParaRPr lang="zh-TW" altLang="en-US" sz="15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D6B657-1C87-19FC-F1C6-62F8AA11E8E2}"/>
              </a:ext>
            </a:extLst>
          </p:cNvPr>
          <p:cNvGrpSpPr/>
          <p:nvPr/>
        </p:nvGrpSpPr>
        <p:grpSpPr>
          <a:xfrm>
            <a:off x="8766751" y="5047094"/>
            <a:ext cx="3011082" cy="602655"/>
            <a:chOff x="8319064" y="4579305"/>
            <a:chExt cx="3011082" cy="602655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424E840-7909-49E3-80A4-465A552104BF}"/>
                </a:ext>
              </a:extLst>
            </p:cNvPr>
            <p:cNvSpPr txBox="1"/>
            <p:nvPr/>
          </p:nvSpPr>
          <p:spPr>
            <a:xfrm>
              <a:off x="8319064" y="4695967"/>
              <a:ext cx="2058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zh-TW" b="1" i="0" cap="all" dirty="0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LEARN  MORE</a:t>
              </a:r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67595296-40F4-8A41-8EB0-CF33B04AB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3F0E9"/>
                </a:clrFrom>
                <a:clrTo>
                  <a:srgbClr val="F3F0E9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10377513" y="4579305"/>
              <a:ext cx="952633" cy="602655"/>
            </a:xfrm>
            <a:prstGeom prst="rect">
              <a:avLst/>
            </a:prstGeom>
          </p:spPr>
        </p:pic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99ACFE8D-CCF6-025D-493A-13E8C1DB5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3833" y="5123630"/>
              <a:ext cx="29514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3D96914-5D58-847E-5899-00BB1452CF1E}"/>
              </a:ext>
            </a:extLst>
          </p:cNvPr>
          <p:cNvSpPr txBox="1"/>
          <p:nvPr/>
        </p:nvSpPr>
        <p:spPr>
          <a:xfrm>
            <a:off x="10148975" y="2452166"/>
            <a:ext cx="1628858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TW" sz="15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Oct.31.2023</a:t>
            </a:r>
            <a:endParaRPr lang="zh-TW" altLang="en-US" sz="15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688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C6666C6-DB42-136C-9B1F-E5BD9C0D7382}"/>
              </a:ext>
            </a:extLst>
          </p:cNvPr>
          <p:cNvSpPr/>
          <p:nvPr/>
        </p:nvSpPr>
        <p:spPr>
          <a:xfrm>
            <a:off x="870" y="1182430"/>
            <a:ext cx="12191130" cy="4592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B95BE9D-56A2-607D-2837-A471C53B4856}"/>
              </a:ext>
            </a:extLst>
          </p:cNvPr>
          <p:cNvSpPr/>
          <p:nvPr/>
        </p:nvSpPr>
        <p:spPr>
          <a:xfrm>
            <a:off x="0" y="0"/>
            <a:ext cx="12192000" cy="5890983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1F05DC-E1B3-DBDA-7AC3-F89E24BE68AE}"/>
              </a:ext>
            </a:extLst>
          </p:cNvPr>
          <p:cNvSpPr/>
          <p:nvPr/>
        </p:nvSpPr>
        <p:spPr>
          <a:xfrm>
            <a:off x="0" y="-242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578B11-FEA0-40EB-F000-3676F3B03A4C}"/>
              </a:ext>
            </a:extLst>
          </p:cNvPr>
          <p:cNvSpPr txBox="1"/>
          <p:nvPr/>
        </p:nvSpPr>
        <p:spPr>
          <a:xfrm>
            <a:off x="5168161" y="37307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49845BC-79E9-0C0E-5D1D-5C35D075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41198"/>
            <a:ext cx="2152950" cy="57158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68CAEBF-C25C-2C39-F6AE-FFE65CB54E3A}"/>
              </a:ext>
            </a:extLst>
          </p:cNvPr>
          <p:cNvSpPr txBox="1"/>
          <p:nvPr/>
        </p:nvSpPr>
        <p:spPr>
          <a:xfrm>
            <a:off x="6566514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1F354D-9BF2-2BE7-7B77-7E8C8053EC28}"/>
              </a:ext>
            </a:extLst>
          </p:cNvPr>
          <p:cNvSpPr txBox="1"/>
          <p:nvPr/>
        </p:nvSpPr>
        <p:spPr>
          <a:xfrm>
            <a:off x="7964867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C1987B-5AC5-7045-70D7-5AC8B8467B4B}"/>
              </a:ext>
            </a:extLst>
          </p:cNvPr>
          <p:cNvSpPr txBox="1"/>
          <p:nvPr/>
        </p:nvSpPr>
        <p:spPr>
          <a:xfrm>
            <a:off x="9363220" y="3680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6A0F57F-2947-6426-80A1-6F70D99C5C5F}"/>
              </a:ext>
            </a:extLst>
          </p:cNvPr>
          <p:cNvSpPr txBox="1"/>
          <p:nvPr/>
        </p:nvSpPr>
        <p:spPr>
          <a:xfrm>
            <a:off x="10761573" y="36331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7E61521-0BAB-2EC3-F8AE-A2487038071A}"/>
              </a:ext>
            </a:extLst>
          </p:cNvPr>
          <p:cNvSpPr/>
          <p:nvPr/>
        </p:nvSpPr>
        <p:spPr>
          <a:xfrm>
            <a:off x="10761573" y="39500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D2E7315-A03B-2582-6221-4A7B8D58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999" y="1665132"/>
            <a:ext cx="13614396" cy="161289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19066838-1975-038F-7937-9D9B2D14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23" y="3547683"/>
            <a:ext cx="11505954" cy="218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0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46D3EF2-E2F0-F9AA-E01A-D10619495E9F}"/>
              </a:ext>
            </a:extLst>
          </p:cNvPr>
          <p:cNvSpPr/>
          <p:nvPr/>
        </p:nvSpPr>
        <p:spPr>
          <a:xfrm>
            <a:off x="870" y="1182430"/>
            <a:ext cx="12191130" cy="4592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F3D471-68BE-186B-C07C-870182721D4F}"/>
              </a:ext>
            </a:extLst>
          </p:cNvPr>
          <p:cNvSpPr/>
          <p:nvPr/>
        </p:nvSpPr>
        <p:spPr>
          <a:xfrm>
            <a:off x="0" y="0"/>
            <a:ext cx="12192000" cy="5890983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3BB884-56D9-5550-060E-4B914BF20D6E}"/>
              </a:ext>
            </a:extLst>
          </p:cNvPr>
          <p:cNvSpPr/>
          <p:nvPr/>
        </p:nvSpPr>
        <p:spPr>
          <a:xfrm>
            <a:off x="0" y="-242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33C850-B2F9-5BDD-26FA-F0DA12773F4C}"/>
              </a:ext>
            </a:extLst>
          </p:cNvPr>
          <p:cNvSpPr txBox="1"/>
          <p:nvPr/>
        </p:nvSpPr>
        <p:spPr>
          <a:xfrm>
            <a:off x="5168161" y="37307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DDF07B-89DA-9E18-84BD-E49BE2F61E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41198"/>
            <a:ext cx="2152950" cy="57158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C7891AB-7072-4D16-8A0E-7793BA14D07E}"/>
              </a:ext>
            </a:extLst>
          </p:cNvPr>
          <p:cNvSpPr txBox="1"/>
          <p:nvPr/>
        </p:nvSpPr>
        <p:spPr>
          <a:xfrm>
            <a:off x="6566514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AD2D101-F4E5-A4C7-7E4F-8C0304258C8C}"/>
              </a:ext>
            </a:extLst>
          </p:cNvPr>
          <p:cNvSpPr txBox="1"/>
          <p:nvPr/>
        </p:nvSpPr>
        <p:spPr>
          <a:xfrm>
            <a:off x="7964867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4133BA6-1FD0-D346-0F85-D97C17CEA155}"/>
              </a:ext>
            </a:extLst>
          </p:cNvPr>
          <p:cNvSpPr txBox="1"/>
          <p:nvPr/>
        </p:nvSpPr>
        <p:spPr>
          <a:xfrm>
            <a:off x="9363220" y="3680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095DFF-D6BE-8EC9-306A-4BE5C2607D5C}"/>
              </a:ext>
            </a:extLst>
          </p:cNvPr>
          <p:cNvSpPr txBox="1"/>
          <p:nvPr/>
        </p:nvSpPr>
        <p:spPr>
          <a:xfrm>
            <a:off x="10761573" y="36331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140612F-E990-727A-6017-876984C75F2C}"/>
              </a:ext>
            </a:extLst>
          </p:cNvPr>
          <p:cNvSpPr/>
          <p:nvPr/>
        </p:nvSpPr>
        <p:spPr>
          <a:xfrm>
            <a:off x="10761573" y="39500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5B2ACF8-912D-2364-59F4-42FF259A2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4" y="2382932"/>
            <a:ext cx="2837863" cy="2128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B1166F0-F396-87D5-02C6-D92CE6A839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993" y="4782179"/>
            <a:ext cx="2837863" cy="91153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643DEE3-E67B-2947-83B6-A898F4888C08}"/>
              </a:ext>
            </a:extLst>
          </p:cNvPr>
          <p:cNvSpPr txBox="1"/>
          <p:nvPr/>
        </p:nvSpPr>
        <p:spPr>
          <a:xfrm>
            <a:off x="530846" y="2451671"/>
            <a:ext cx="1247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n w="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南美店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FC8D658-051D-D13E-A5E3-020B4563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44" y="2382932"/>
            <a:ext cx="2837863" cy="2128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44DCC94-38BD-0702-172A-E56172B9810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6243" y="4782179"/>
            <a:ext cx="2837863" cy="91153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5E984166-8DC4-4816-4B60-6D5912555DAC}"/>
              </a:ext>
            </a:extLst>
          </p:cNvPr>
          <p:cNvSpPr txBox="1"/>
          <p:nvPr/>
        </p:nvSpPr>
        <p:spPr>
          <a:xfrm>
            <a:off x="4654096" y="2451671"/>
            <a:ext cx="1247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n w="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大學店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D3C0049-9728-DDF7-2B1E-F0FAF48CA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93" y="2382932"/>
            <a:ext cx="2837863" cy="2128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D69ADC8-0C50-6E41-73BA-B994AB5F02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3292" y="4782179"/>
            <a:ext cx="2837863" cy="91153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C9533964-0285-1F53-A6D1-87B5449B9527}"/>
              </a:ext>
            </a:extLst>
          </p:cNvPr>
          <p:cNvSpPr txBox="1"/>
          <p:nvPr/>
        </p:nvSpPr>
        <p:spPr>
          <a:xfrm>
            <a:off x="8781145" y="2451671"/>
            <a:ext cx="1247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n w="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成功店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33B7E14-122C-04D4-6864-2AFE2C32DA93}"/>
              </a:ext>
            </a:extLst>
          </p:cNvPr>
          <p:cNvSpPr txBox="1"/>
          <p:nvPr/>
        </p:nvSpPr>
        <p:spPr>
          <a:xfrm>
            <a:off x="532864" y="1564399"/>
            <a:ext cx="325536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TW" sz="3500" i="0" cap="all" dirty="0">
                <a:solidFill>
                  <a:srgbClr val="1E545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</a:rPr>
              <a:t>locations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61B5691-893B-4812-8615-05C96B46037B}"/>
              </a:ext>
            </a:extLst>
          </p:cNvPr>
          <p:cNvCxnSpPr>
            <a:cxnSpLocks/>
          </p:cNvCxnSpPr>
          <p:nvPr/>
        </p:nvCxnSpPr>
        <p:spPr>
          <a:xfrm>
            <a:off x="470797" y="1618430"/>
            <a:ext cx="0" cy="4404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1F20B8A7-853E-AE4E-87CA-CE044E1FD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293" y="1603080"/>
            <a:ext cx="2837432" cy="4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09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F5A7A8C3-EAB9-4A4B-256C-40D6D3C2741B}"/>
              </a:ext>
            </a:extLst>
          </p:cNvPr>
          <p:cNvSpPr/>
          <p:nvPr/>
        </p:nvSpPr>
        <p:spPr>
          <a:xfrm>
            <a:off x="870" y="1182430"/>
            <a:ext cx="12191130" cy="4592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2772F7A-51C8-BAF5-807F-F3B74A19C22A}"/>
              </a:ext>
            </a:extLst>
          </p:cNvPr>
          <p:cNvSpPr/>
          <p:nvPr/>
        </p:nvSpPr>
        <p:spPr>
          <a:xfrm>
            <a:off x="0" y="0"/>
            <a:ext cx="12192000" cy="5890983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89F6266-775C-8A97-7EB0-BDFD888B6BF5}"/>
              </a:ext>
            </a:extLst>
          </p:cNvPr>
          <p:cNvSpPr/>
          <p:nvPr/>
        </p:nvSpPr>
        <p:spPr>
          <a:xfrm>
            <a:off x="0" y="-242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0BB69D0-1DD8-32AF-5D54-02686F8D6088}"/>
              </a:ext>
            </a:extLst>
          </p:cNvPr>
          <p:cNvSpPr txBox="1"/>
          <p:nvPr/>
        </p:nvSpPr>
        <p:spPr>
          <a:xfrm>
            <a:off x="5168161" y="37307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F182355-13A2-F603-DE8E-3F1C6E8B4C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41198"/>
            <a:ext cx="2152950" cy="57158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9E6E5D69-DC0E-9C18-0927-9209D254E8AF}"/>
              </a:ext>
            </a:extLst>
          </p:cNvPr>
          <p:cNvSpPr txBox="1"/>
          <p:nvPr/>
        </p:nvSpPr>
        <p:spPr>
          <a:xfrm>
            <a:off x="6566514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68CE1FE-A1A9-36BE-5BB7-842B14ECCD8E}"/>
              </a:ext>
            </a:extLst>
          </p:cNvPr>
          <p:cNvSpPr txBox="1"/>
          <p:nvPr/>
        </p:nvSpPr>
        <p:spPr>
          <a:xfrm>
            <a:off x="7964867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29A2077-D2F6-0C1B-8F0C-89B731C70797}"/>
              </a:ext>
            </a:extLst>
          </p:cNvPr>
          <p:cNvSpPr txBox="1"/>
          <p:nvPr/>
        </p:nvSpPr>
        <p:spPr>
          <a:xfrm>
            <a:off x="9363220" y="3680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C5E0F79-2547-1FD9-FFEB-2BC3C54B3C49}"/>
              </a:ext>
            </a:extLst>
          </p:cNvPr>
          <p:cNvSpPr txBox="1"/>
          <p:nvPr/>
        </p:nvSpPr>
        <p:spPr>
          <a:xfrm>
            <a:off x="10761573" y="36331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1E2618F6-E096-3D71-50BE-CEF11D1D063B}"/>
              </a:ext>
            </a:extLst>
          </p:cNvPr>
          <p:cNvSpPr/>
          <p:nvPr/>
        </p:nvSpPr>
        <p:spPr>
          <a:xfrm>
            <a:off x="10761573" y="39500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5E34F6E-6A8F-368B-1D25-7D6C4F7D0E27}"/>
              </a:ext>
            </a:extLst>
          </p:cNvPr>
          <p:cNvSpPr txBox="1"/>
          <p:nvPr/>
        </p:nvSpPr>
        <p:spPr>
          <a:xfrm>
            <a:off x="602622" y="1545743"/>
            <a:ext cx="75627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TW" sz="3500" b="1" i="0" cap="all" dirty="0">
                <a:solidFill>
                  <a:srgbClr val="1E54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</a:rPr>
              <a:t>IG</a:t>
            </a:r>
            <a:endParaRPr lang="zh-TW" alt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8496CD06-8462-C70D-2DEE-E8C102E0BB77}"/>
              </a:ext>
            </a:extLst>
          </p:cNvPr>
          <p:cNvCxnSpPr>
            <a:cxnSpLocks/>
          </p:cNvCxnSpPr>
          <p:nvPr/>
        </p:nvCxnSpPr>
        <p:spPr>
          <a:xfrm>
            <a:off x="540555" y="1628485"/>
            <a:ext cx="0" cy="4404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10DC418-9035-D556-9A2C-145E11C8A183}"/>
              </a:ext>
            </a:extLst>
          </p:cNvPr>
          <p:cNvSpPr txBox="1"/>
          <p:nvPr/>
        </p:nvSpPr>
        <p:spPr>
          <a:xfrm>
            <a:off x="1358899" y="1698965"/>
            <a:ext cx="756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b="1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社群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DEAF33AC-44BF-F074-0B8E-599EA5158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44" y="2432833"/>
            <a:ext cx="1893351" cy="2844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275204BC-7A38-EC9D-09D1-8FCB75FA8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51" y="2432832"/>
            <a:ext cx="1893352" cy="2844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142B3303-3E4C-6146-9CCF-03C6C4B9F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97" y="2438517"/>
            <a:ext cx="1893352" cy="2844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CEA83EC-F84D-2F93-BB8B-EA3EE1031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48" y="2432832"/>
            <a:ext cx="1893351" cy="2844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5210B14B-8695-56F3-D689-C23F83FB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544" y="2438341"/>
            <a:ext cx="2446174" cy="2838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B4EF74C3-9B5B-B9BD-1FE0-1F8EF19E3A49}"/>
              </a:ext>
            </a:extLst>
          </p:cNvPr>
          <p:cNvCxnSpPr>
            <a:cxnSpLocks/>
          </p:cNvCxnSpPr>
          <p:nvPr/>
        </p:nvCxnSpPr>
        <p:spPr>
          <a:xfrm>
            <a:off x="621595" y="5611686"/>
            <a:ext cx="77640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8CA33329-50C9-C36F-77BE-72F024732FCE}"/>
              </a:ext>
            </a:extLst>
          </p:cNvPr>
          <p:cNvCxnSpPr>
            <a:cxnSpLocks/>
          </p:cNvCxnSpPr>
          <p:nvPr/>
        </p:nvCxnSpPr>
        <p:spPr>
          <a:xfrm>
            <a:off x="621595" y="5611686"/>
            <a:ext cx="111544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>
            <a:extLst>
              <a:ext uri="{FF2B5EF4-FFF2-40B4-BE49-F238E27FC236}">
                <a16:creationId xmlns:a16="http://schemas.microsoft.com/office/drawing/2014/main" id="{ABD1AB07-5CC1-8E18-3E57-619C1A07F4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4624" y="5139585"/>
            <a:ext cx="1253861" cy="793218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B0DE46AD-45E7-B51E-945E-0B6E23E6C66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595116" y="5200722"/>
            <a:ext cx="1253861" cy="793218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BEE1AF48-605B-7758-31B7-9C15516215CA}"/>
              </a:ext>
            </a:extLst>
          </p:cNvPr>
          <p:cNvSpPr txBox="1"/>
          <p:nvPr/>
        </p:nvSpPr>
        <p:spPr>
          <a:xfrm>
            <a:off x="9961701" y="1676776"/>
            <a:ext cx="1689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IG</a:t>
            </a:r>
            <a:r>
              <a:rPr lang="zh-TW" altLang="en-US" b="1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b="1" dirty="0" err="1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asdfasdf</a:t>
            </a:r>
            <a:endParaRPr lang="en-US" altLang="zh-TW" b="1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6D892F76-6366-EDD8-563D-7AAFA394ADF2}"/>
              </a:ext>
            </a:extLst>
          </p:cNvPr>
          <p:cNvSpPr/>
          <p:nvPr/>
        </p:nvSpPr>
        <p:spPr>
          <a:xfrm>
            <a:off x="10073379" y="1626503"/>
            <a:ext cx="1515999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943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496C8DC-B2AC-1AAF-310D-1F4932D1A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95" y="1757619"/>
            <a:ext cx="2934369" cy="37092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6C61DA-86F4-19B0-506C-65E7D4661068}"/>
              </a:ext>
            </a:extLst>
          </p:cNvPr>
          <p:cNvSpPr/>
          <p:nvPr/>
        </p:nvSpPr>
        <p:spPr>
          <a:xfrm>
            <a:off x="870" y="1182430"/>
            <a:ext cx="12191130" cy="4592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2D040E-6915-794A-F11C-284EB962E99B}"/>
              </a:ext>
            </a:extLst>
          </p:cNvPr>
          <p:cNvSpPr/>
          <p:nvPr/>
        </p:nvSpPr>
        <p:spPr>
          <a:xfrm>
            <a:off x="0" y="0"/>
            <a:ext cx="12192000" cy="5890983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3F0C7F-1ACD-B86B-4C49-D2472FB09256}"/>
              </a:ext>
            </a:extLst>
          </p:cNvPr>
          <p:cNvSpPr/>
          <p:nvPr/>
        </p:nvSpPr>
        <p:spPr>
          <a:xfrm>
            <a:off x="0" y="-242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AAA5209-0823-4EB2-3DC5-9EC2E29C4D71}"/>
              </a:ext>
            </a:extLst>
          </p:cNvPr>
          <p:cNvSpPr txBox="1"/>
          <p:nvPr/>
        </p:nvSpPr>
        <p:spPr>
          <a:xfrm>
            <a:off x="5168161" y="37307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20DA611-4FFC-9B47-74B5-FAC8747DF5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41198"/>
            <a:ext cx="2152950" cy="57158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DA2AB18-3221-9FF0-D90D-81F75DEE6CFA}"/>
              </a:ext>
            </a:extLst>
          </p:cNvPr>
          <p:cNvSpPr txBox="1"/>
          <p:nvPr/>
        </p:nvSpPr>
        <p:spPr>
          <a:xfrm>
            <a:off x="6566514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0214E4D-9EB1-2A5C-4D40-139AC6BF8E22}"/>
              </a:ext>
            </a:extLst>
          </p:cNvPr>
          <p:cNvSpPr txBox="1"/>
          <p:nvPr/>
        </p:nvSpPr>
        <p:spPr>
          <a:xfrm>
            <a:off x="7964867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C8BEA0-34AA-6600-2EC2-5C582482AD93}"/>
              </a:ext>
            </a:extLst>
          </p:cNvPr>
          <p:cNvSpPr txBox="1"/>
          <p:nvPr/>
        </p:nvSpPr>
        <p:spPr>
          <a:xfrm>
            <a:off x="9363220" y="3680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DC55F65-6DB9-4213-7863-6F21B98A4D87}"/>
              </a:ext>
            </a:extLst>
          </p:cNvPr>
          <p:cNvSpPr txBox="1"/>
          <p:nvPr/>
        </p:nvSpPr>
        <p:spPr>
          <a:xfrm>
            <a:off x="10761573" y="36331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1EDD930-CAFC-FBEF-60E2-7A5749F5FB5A}"/>
              </a:ext>
            </a:extLst>
          </p:cNvPr>
          <p:cNvSpPr/>
          <p:nvPr/>
        </p:nvSpPr>
        <p:spPr>
          <a:xfrm>
            <a:off x="10761573" y="39500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C7203D2-E2B9-5564-CE57-76D9B4A716A1}"/>
              </a:ext>
            </a:extLst>
          </p:cNvPr>
          <p:cNvSpPr txBox="1"/>
          <p:nvPr/>
        </p:nvSpPr>
        <p:spPr>
          <a:xfrm>
            <a:off x="671049" y="1432516"/>
            <a:ext cx="196310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zh-TW" altLang="en-US" sz="3500" b="1" i="0" cap="all" dirty="0">
                <a:solidFill>
                  <a:srgbClr val="1E54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軟正黑體" panose="020B0604030504040204" pitchFamily="34" charset="-120"/>
              </a:rPr>
              <a:t>菜單專區</a:t>
            </a:r>
            <a:endParaRPr lang="zh-TW" alt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D093170-008E-F8CF-A821-61D28F2ABBDB}"/>
              </a:ext>
            </a:extLst>
          </p:cNvPr>
          <p:cNvCxnSpPr>
            <a:cxnSpLocks/>
          </p:cNvCxnSpPr>
          <p:nvPr/>
        </p:nvCxnSpPr>
        <p:spPr>
          <a:xfrm>
            <a:off x="608982" y="1515258"/>
            <a:ext cx="0" cy="4404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14DB2A3-BA55-7607-1C6C-DBFC8BD0AD93}"/>
              </a:ext>
            </a:extLst>
          </p:cNvPr>
          <p:cNvSpPr txBox="1"/>
          <p:nvPr/>
        </p:nvSpPr>
        <p:spPr>
          <a:xfrm>
            <a:off x="2491197" y="1591926"/>
            <a:ext cx="916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TW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Menu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8886481-7034-9E2C-5A57-B18AF5BA8D3B}"/>
              </a:ext>
            </a:extLst>
          </p:cNvPr>
          <p:cNvSpPr txBox="1"/>
          <p:nvPr/>
        </p:nvSpPr>
        <p:spPr>
          <a:xfrm>
            <a:off x="9774041" y="2180064"/>
            <a:ext cx="17977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1500" b="1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輕食及風味飲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E04FD7A-41AD-B453-9356-56FEC142036D}"/>
              </a:ext>
            </a:extLst>
          </p:cNvPr>
          <p:cNvSpPr txBox="1"/>
          <p:nvPr/>
        </p:nvSpPr>
        <p:spPr>
          <a:xfrm>
            <a:off x="1921206" y="2180066"/>
            <a:ext cx="6874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1500" b="1" i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輕食</a:t>
            </a:r>
            <a:endParaRPr lang="zh-TW" altLang="en-US" sz="1500" b="1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0398762-555D-9DBA-B0CC-087F57B7C824}"/>
              </a:ext>
            </a:extLst>
          </p:cNvPr>
          <p:cNvSpPr txBox="1"/>
          <p:nvPr/>
        </p:nvSpPr>
        <p:spPr>
          <a:xfrm>
            <a:off x="6015974" y="2180064"/>
            <a:ext cx="12769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1500" b="1" i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手沖咖啡</a:t>
            </a:r>
            <a:endParaRPr lang="zh-TW" altLang="en-US" sz="1500" b="1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0B3B469-0709-FAB1-722C-E6A78580707D}"/>
              </a:ext>
            </a:extLst>
          </p:cNvPr>
          <p:cNvSpPr txBox="1"/>
          <p:nvPr/>
        </p:nvSpPr>
        <p:spPr>
          <a:xfrm>
            <a:off x="7698328" y="2180064"/>
            <a:ext cx="16703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TW" sz="1500" b="1" i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SMOOTHIE</a:t>
            </a:r>
            <a:endParaRPr lang="zh-TW" altLang="en-US" sz="1500" b="1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7312384-8F6C-BE5D-7DD1-F972D7FAB714}"/>
              </a:ext>
            </a:extLst>
          </p:cNvPr>
          <p:cNvSpPr txBox="1"/>
          <p:nvPr/>
        </p:nvSpPr>
        <p:spPr>
          <a:xfrm>
            <a:off x="3002312" y="2180065"/>
            <a:ext cx="92592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1500" b="1" i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氣泡飲</a:t>
            </a:r>
            <a:endParaRPr lang="zh-TW" altLang="en-US" sz="1500" b="1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925ADA0-8A0E-C83A-32FD-29CCC26DA4A7}"/>
              </a:ext>
            </a:extLst>
          </p:cNvPr>
          <p:cNvSpPr txBox="1"/>
          <p:nvPr/>
        </p:nvSpPr>
        <p:spPr>
          <a:xfrm>
            <a:off x="4333620" y="2180065"/>
            <a:ext cx="12769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1500" b="1" i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濃縮咖啡</a:t>
            </a:r>
            <a:endParaRPr lang="zh-TW" altLang="en-US" sz="1500" b="1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6B9D37-35D3-7516-CBD6-E3E7CEFE91C0}"/>
              </a:ext>
            </a:extLst>
          </p:cNvPr>
          <p:cNvSpPr txBox="1"/>
          <p:nvPr/>
        </p:nvSpPr>
        <p:spPr>
          <a:xfrm>
            <a:off x="828415" y="2180066"/>
            <a:ext cx="68740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1500" b="1" i="0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精粹</a:t>
            </a:r>
            <a:endParaRPr lang="zh-TW" altLang="en-US" sz="1500" b="1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A5BE236-E351-4D83-86F5-0B2826C30A82}"/>
              </a:ext>
            </a:extLst>
          </p:cNvPr>
          <p:cNvSpPr txBox="1"/>
          <p:nvPr/>
        </p:nvSpPr>
        <p:spPr>
          <a:xfrm>
            <a:off x="10270749" y="1547883"/>
            <a:ext cx="1347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n w="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查看菜單</a:t>
            </a:r>
            <a:endParaRPr lang="en-US" altLang="zh-TW" b="1" dirty="0">
              <a:ln w="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2BD2F3CB-7AFC-1487-4A69-ED3F37DD4E05}"/>
              </a:ext>
            </a:extLst>
          </p:cNvPr>
          <p:cNvSpPr/>
          <p:nvPr/>
        </p:nvSpPr>
        <p:spPr>
          <a:xfrm>
            <a:off x="10382428" y="148395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5C3333B-4D9C-B117-8D59-19F3BCFEAB11}"/>
              </a:ext>
            </a:extLst>
          </p:cNvPr>
          <p:cNvGrpSpPr/>
          <p:nvPr/>
        </p:nvGrpSpPr>
        <p:grpSpPr>
          <a:xfrm>
            <a:off x="579230" y="6027917"/>
            <a:ext cx="1253861" cy="793218"/>
            <a:chOff x="496381" y="3749680"/>
            <a:chExt cx="1253861" cy="793218"/>
          </a:xfrm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40979E45-0924-BC8C-67A9-E9924FFB5AB9}"/>
                </a:ext>
              </a:extLst>
            </p:cNvPr>
            <p:cNvSpPr/>
            <p:nvPr/>
          </p:nvSpPr>
          <p:spPr>
            <a:xfrm>
              <a:off x="666112" y="3956635"/>
              <a:ext cx="457200" cy="457200"/>
            </a:xfrm>
            <a:prstGeom prst="ellipse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45C3853E-E724-B133-1237-A8F1963B9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3F0E9"/>
                </a:clrFrom>
                <a:clrTo>
                  <a:srgbClr val="F3F0E9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381" y="3749680"/>
              <a:ext cx="1253861" cy="793218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CE8632E-0788-FB9D-D092-8CD01FCAEA7F}"/>
              </a:ext>
            </a:extLst>
          </p:cNvPr>
          <p:cNvGrpSpPr/>
          <p:nvPr/>
        </p:nvGrpSpPr>
        <p:grpSpPr>
          <a:xfrm>
            <a:off x="10450624" y="6026754"/>
            <a:ext cx="1253861" cy="793218"/>
            <a:chOff x="10539809" y="3807812"/>
            <a:chExt cx="1253861" cy="793218"/>
          </a:xfrm>
        </p:grpSpPr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77E8347D-E989-406B-A8F9-5BFB8D343B6D}"/>
                </a:ext>
              </a:extLst>
            </p:cNvPr>
            <p:cNvSpPr/>
            <p:nvPr/>
          </p:nvSpPr>
          <p:spPr>
            <a:xfrm>
              <a:off x="11205746" y="3945451"/>
              <a:ext cx="457200" cy="457200"/>
            </a:xfrm>
            <a:prstGeom prst="ellipse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BBCEDE8-EA8F-5725-C00D-5A298D6A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3F0E9"/>
                </a:clrFrom>
                <a:clrTo>
                  <a:srgbClr val="F3F0E9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10539809" y="3807812"/>
              <a:ext cx="1253861" cy="793218"/>
            </a:xfrm>
            <a:prstGeom prst="rect">
              <a:avLst/>
            </a:prstGeom>
          </p:spPr>
        </p:pic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00E69833-38FA-AAD1-B268-5DDB222AC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90" y="3197728"/>
            <a:ext cx="2000022" cy="1536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4DEBB7F-CDF5-8223-2FAF-90AA45C13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1682" y="3216745"/>
            <a:ext cx="1998833" cy="1536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CEF6D1B7-D8D2-4991-E18D-AC6740C7D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074" y="3197728"/>
            <a:ext cx="2000022" cy="1536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3A8730C1-1CCA-3E28-3B1B-8FEAE4014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1747" y="3197728"/>
            <a:ext cx="1998833" cy="1536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6795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237490D-E99E-AB8C-8340-3E29858E4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95" y="1757619"/>
            <a:ext cx="2934369" cy="37092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832F833-6315-ED1F-A3C5-D2CB72DDBF4A}"/>
              </a:ext>
            </a:extLst>
          </p:cNvPr>
          <p:cNvSpPr/>
          <p:nvPr/>
        </p:nvSpPr>
        <p:spPr>
          <a:xfrm>
            <a:off x="870" y="1182430"/>
            <a:ext cx="12191130" cy="4592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F26047-F52F-D179-AB7F-4C1F130FD7F3}"/>
              </a:ext>
            </a:extLst>
          </p:cNvPr>
          <p:cNvSpPr/>
          <p:nvPr/>
        </p:nvSpPr>
        <p:spPr>
          <a:xfrm>
            <a:off x="0" y="0"/>
            <a:ext cx="12192000" cy="5890983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D94113-26EA-B2C0-D499-2FAAAB8EBA80}"/>
              </a:ext>
            </a:extLst>
          </p:cNvPr>
          <p:cNvSpPr/>
          <p:nvPr/>
        </p:nvSpPr>
        <p:spPr>
          <a:xfrm>
            <a:off x="0" y="-242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52430F-E4DB-E54D-6A98-783AC51B7B88}"/>
              </a:ext>
            </a:extLst>
          </p:cNvPr>
          <p:cNvSpPr txBox="1"/>
          <p:nvPr/>
        </p:nvSpPr>
        <p:spPr>
          <a:xfrm>
            <a:off x="5168161" y="37307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9C5255-097D-CB75-8597-B1C1102A41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41198"/>
            <a:ext cx="2152950" cy="5715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44D2DF3-F464-E987-D242-19FADDDE4E36}"/>
              </a:ext>
            </a:extLst>
          </p:cNvPr>
          <p:cNvSpPr txBox="1"/>
          <p:nvPr/>
        </p:nvSpPr>
        <p:spPr>
          <a:xfrm>
            <a:off x="6566514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7B595E1-9CE4-155C-9D6D-054887343319}"/>
              </a:ext>
            </a:extLst>
          </p:cNvPr>
          <p:cNvSpPr txBox="1"/>
          <p:nvPr/>
        </p:nvSpPr>
        <p:spPr>
          <a:xfrm>
            <a:off x="7964867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5A6F408-ECD0-8BC1-428A-02C8E5691A1C}"/>
              </a:ext>
            </a:extLst>
          </p:cNvPr>
          <p:cNvSpPr txBox="1"/>
          <p:nvPr/>
        </p:nvSpPr>
        <p:spPr>
          <a:xfrm>
            <a:off x="9363220" y="3680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5938D8-D945-A90D-368C-CC39ECCA1096}"/>
              </a:ext>
            </a:extLst>
          </p:cNvPr>
          <p:cNvSpPr txBox="1"/>
          <p:nvPr/>
        </p:nvSpPr>
        <p:spPr>
          <a:xfrm>
            <a:off x="10761573" y="36331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FD06A23-760F-0111-CE3A-0623C894F6FD}"/>
              </a:ext>
            </a:extLst>
          </p:cNvPr>
          <p:cNvSpPr/>
          <p:nvPr/>
        </p:nvSpPr>
        <p:spPr>
          <a:xfrm>
            <a:off x="10761573" y="39500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926F430-0B65-6D2D-584A-71840CFEB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8" y="1653906"/>
            <a:ext cx="5504982" cy="3784675"/>
          </a:xfrm>
          <a:prstGeom prst="rect">
            <a:avLst/>
          </a:prstGeom>
          <a:ln w="28575">
            <a:noFill/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6772BB4-A223-8221-3FC2-0F09E8941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17" y="1664094"/>
            <a:ext cx="5504982" cy="377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7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B1FCF1-48D5-20A6-AA30-41EA3D0082D3}"/>
              </a:ext>
            </a:extLst>
          </p:cNvPr>
          <p:cNvSpPr/>
          <p:nvPr/>
        </p:nvSpPr>
        <p:spPr>
          <a:xfrm>
            <a:off x="870" y="1182430"/>
            <a:ext cx="12191130" cy="4592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F2DBD9-22BD-5681-62E1-B02AE1D79A38}"/>
              </a:ext>
            </a:extLst>
          </p:cNvPr>
          <p:cNvSpPr/>
          <p:nvPr/>
        </p:nvSpPr>
        <p:spPr>
          <a:xfrm>
            <a:off x="0" y="0"/>
            <a:ext cx="12192000" cy="5890983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560550-BB28-1416-863E-33F9DEC85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515" y="1753493"/>
            <a:ext cx="2719688" cy="37092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852B3D3-6BE9-0E30-D89B-AAF98594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022" y="1703833"/>
            <a:ext cx="5657578" cy="3712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9B4871-683E-89B6-EB8D-20DF6DF7E63D}"/>
              </a:ext>
            </a:extLst>
          </p:cNvPr>
          <p:cNvSpPr/>
          <p:nvPr/>
        </p:nvSpPr>
        <p:spPr>
          <a:xfrm>
            <a:off x="0" y="-242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B8497F-4881-C746-2F80-B1F065BFCF64}"/>
              </a:ext>
            </a:extLst>
          </p:cNvPr>
          <p:cNvSpPr txBox="1"/>
          <p:nvPr/>
        </p:nvSpPr>
        <p:spPr>
          <a:xfrm>
            <a:off x="5168161" y="37307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8523123-1010-7A75-CDB7-0C55955F56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41198"/>
            <a:ext cx="2152950" cy="57158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13AD6B2-E4A4-B385-8100-AB89454DAFC5}"/>
              </a:ext>
            </a:extLst>
          </p:cNvPr>
          <p:cNvSpPr txBox="1"/>
          <p:nvPr/>
        </p:nvSpPr>
        <p:spPr>
          <a:xfrm>
            <a:off x="6566514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ADB07F8-855C-EEE8-20A3-96636D52229A}"/>
              </a:ext>
            </a:extLst>
          </p:cNvPr>
          <p:cNvSpPr txBox="1"/>
          <p:nvPr/>
        </p:nvSpPr>
        <p:spPr>
          <a:xfrm>
            <a:off x="7964867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8DCE13-9E2C-C815-EB2E-41F49B7E0C7F}"/>
              </a:ext>
            </a:extLst>
          </p:cNvPr>
          <p:cNvSpPr txBox="1"/>
          <p:nvPr/>
        </p:nvSpPr>
        <p:spPr>
          <a:xfrm>
            <a:off x="9363220" y="3680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DBC940-3872-9657-0107-2D4D25F81988}"/>
              </a:ext>
            </a:extLst>
          </p:cNvPr>
          <p:cNvSpPr txBox="1"/>
          <p:nvPr/>
        </p:nvSpPr>
        <p:spPr>
          <a:xfrm>
            <a:off x="10761573" y="36331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FBD2446-D993-7E52-6FAF-8D4836C2DD8F}"/>
              </a:ext>
            </a:extLst>
          </p:cNvPr>
          <p:cNvSpPr/>
          <p:nvPr/>
        </p:nvSpPr>
        <p:spPr>
          <a:xfrm>
            <a:off x="10761573" y="39500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B061F55-F3B7-944C-CB4D-F6C03F12F9FA}"/>
              </a:ext>
            </a:extLst>
          </p:cNvPr>
          <p:cNvSpPr txBox="1"/>
          <p:nvPr/>
        </p:nvSpPr>
        <p:spPr>
          <a:xfrm>
            <a:off x="180282" y="1703833"/>
            <a:ext cx="49535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b="1" i="0" dirty="0">
                <a:solidFill>
                  <a:srgbClr val="E21C21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</a:rPr>
              <a:t>!</a:t>
            </a:r>
            <a:r>
              <a:rPr lang="en-US" altLang="zh-TW" sz="3600" b="1" i="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</a:rPr>
              <a:t>‘M COFFEE</a:t>
            </a:r>
            <a:r>
              <a:rPr lang="zh-TW" altLang="en-US" sz="3600" b="1" i="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n w="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南美店</a:t>
            </a:r>
            <a:r>
              <a:rPr lang="zh-TW" altLang="en-US" sz="3600" b="1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</a:t>
            </a:r>
            <a:endParaRPr lang="en-US" altLang="zh-TW" sz="3600" b="1" i="0" dirty="0">
              <a:effectLst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41E042-541A-147E-CF4F-42B1B0AE28B9}"/>
              </a:ext>
            </a:extLst>
          </p:cNvPr>
          <p:cNvCxnSpPr>
            <a:cxnSpLocks/>
          </p:cNvCxnSpPr>
          <p:nvPr/>
        </p:nvCxnSpPr>
        <p:spPr>
          <a:xfrm>
            <a:off x="470797" y="1806760"/>
            <a:ext cx="0" cy="4404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4B66A266-0C6D-DB02-FF03-3FFB48C19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07" y="3809190"/>
            <a:ext cx="2948648" cy="123307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50C095A-9C93-1A26-24A4-AE91854F0D7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9924" y="3694703"/>
            <a:ext cx="1388237" cy="137298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38FAD6A-1532-4E66-1D1B-5E08046F2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470" y="4465606"/>
            <a:ext cx="4315602" cy="1153308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94F40F3-285A-E861-29A9-A61695AEE318}"/>
              </a:ext>
            </a:extLst>
          </p:cNvPr>
          <p:cNvSpPr txBox="1"/>
          <p:nvPr/>
        </p:nvSpPr>
        <p:spPr>
          <a:xfrm>
            <a:off x="470797" y="5093108"/>
            <a:ext cx="506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enriqueta"/>
              </a:rPr>
              <a:t>© 2020 by </a:t>
            </a:r>
            <a:r>
              <a:rPr lang="en-US" altLang="zh-TW" b="1" i="0" dirty="0" err="1">
                <a:effectLst/>
                <a:latin typeface="enriqueta"/>
              </a:rPr>
              <a:t>Imcoffee</a:t>
            </a:r>
            <a:r>
              <a:rPr lang="en-US" altLang="zh-TW" b="1" i="0" dirty="0">
                <a:solidFill>
                  <a:srgbClr val="093F7C"/>
                </a:solidFill>
                <a:effectLst/>
                <a:latin typeface="enriqueta"/>
              </a:rPr>
              <a:t>. Proudly created with </a:t>
            </a:r>
            <a:r>
              <a:rPr lang="en-US" altLang="zh-TW" b="1" i="0" u="none" strike="noStrike" dirty="0">
                <a:solidFill>
                  <a:srgbClr val="093F7C"/>
                </a:solidFill>
                <a:effectLst/>
                <a:latin typeface="enriqueta"/>
                <a:hlinkClick r:id="rId8"/>
              </a:rPr>
              <a:t>Wix.com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40268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F4B9260-DBA2-A271-72DA-B7ACC09275AF}"/>
              </a:ext>
            </a:extLst>
          </p:cNvPr>
          <p:cNvSpPr/>
          <p:nvPr/>
        </p:nvSpPr>
        <p:spPr>
          <a:xfrm>
            <a:off x="15925" y="1"/>
            <a:ext cx="12192000" cy="5770562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0384DB-3510-8153-C0EF-C5AA228CD2F5}"/>
              </a:ext>
            </a:extLst>
          </p:cNvPr>
          <p:cNvSpPr/>
          <p:nvPr/>
        </p:nvSpPr>
        <p:spPr>
          <a:xfrm>
            <a:off x="15925" y="-242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274967-6DF8-2AFA-B11B-DA445A46EEAE}"/>
              </a:ext>
            </a:extLst>
          </p:cNvPr>
          <p:cNvSpPr txBox="1"/>
          <p:nvPr/>
        </p:nvSpPr>
        <p:spPr>
          <a:xfrm>
            <a:off x="5184086" y="37307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25E078-E48E-0C8E-B794-03B6F66A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948" y="341198"/>
            <a:ext cx="2152950" cy="5715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09C1F6-2DCA-B6D3-BFEF-FB1363C6B4B7}"/>
              </a:ext>
            </a:extLst>
          </p:cNvPr>
          <p:cNvSpPr txBox="1"/>
          <p:nvPr/>
        </p:nvSpPr>
        <p:spPr>
          <a:xfrm>
            <a:off x="6582439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6263AF7-BBF8-F90A-F8D8-5E1610915233}"/>
              </a:ext>
            </a:extLst>
          </p:cNvPr>
          <p:cNvSpPr txBox="1"/>
          <p:nvPr/>
        </p:nvSpPr>
        <p:spPr>
          <a:xfrm>
            <a:off x="7980792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DF08E29-9E6B-2A24-2E4A-A1B8CA837036}"/>
              </a:ext>
            </a:extLst>
          </p:cNvPr>
          <p:cNvSpPr txBox="1"/>
          <p:nvPr/>
        </p:nvSpPr>
        <p:spPr>
          <a:xfrm>
            <a:off x="9379145" y="3680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EDB118-64B1-A65D-30CF-FAC3D3BB1F59}"/>
              </a:ext>
            </a:extLst>
          </p:cNvPr>
          <p:cNvSpPr txBox="1"/>
          <p:nvPr/>
        </p:nvSpPr>
        <p:spPr>
          <a:xfrm>
            <a:off x="10777498" y="36331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FC3D955-8B1A-880A-9A43-FBC7AB66DB27}"/>
              </a:ext>
            </a:extLst>
          </p:cNvPr>
          <p:cNvSpPr/>
          <p:nvPr/>
        </p:nvSpPr>
        <p:spPr>
          <a:xfrm>
            <a:off x="10777498" y="39500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6CE20F-2378-8EAE-CAEB-2528E98F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4317638"/>
            <a:ext cx="12192000" cy="154838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4EE500-2346-4C76-3D0E-6D332C5EDB1B}"/>
              </a:ext>
            </a:extLst>
          </p:cNvPr>
          <p:cNvSpPr/>
          <p:nvPr/>
        </p:nvSpPr>
        <p:spPr>
          <a:xfrm>
            <a:off x="15925" y="1071117"/>
            <a:ext cx="12192000" cy="444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E6D93CC-25C8-D207-BFE0-C6328E79AB08}"/>
              </a:ext>
            </a:extLst>
          </p:cNvPr>
          <p:cNvSpPr txBox="1"/>
          <p:nvPr/>
        </p:nvSpPr>
        <p:spPr>
          <a:xfrm>
            <a:off x="9522411" y="1120124"/>
            <a:ext cx="10874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加入會員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859E147-E420-82AE-1521-504A6F971E96}"/>
              </a:ext>
            </a:extLst>
          </p:cNvPr>
          <p:cNvSpPr txBox="1"/>
          <p:nvPr/>
        </p:nvSpPr>
        <p:spPr>
          <a:xfrm>
            <a:off x="10769472" y="1120124"/>
            <a:ext cx="10874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會員登入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5FAC74B-D566-B132-C99D-0B3A537EB9DD}"/>
              </a:ext>
            </a:extLst>
          </p:cNvPr>
          <p:cNvSpPr txBox="1"/>
          <p:nvPr/>
        </p:nvSpPr>
        <p:spPr>
          <a:xfrm>
            <a:off x="-27710" y="1098819"/>
            <a:ext cx="1087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Franklin Gothic Demi" panose="020B0703020102020204" pitchFamily="34" charset="0"/>
                <a:ea typeface="Microsoft JhengHei" panose="020B0604030504040204" pitchFamily="34" charset="-120"/>
              </a:rPr>
              <a:t>&gt;</a:t>
            </a:r>
            <a:endParaRPr lang="en-US" altLang="zh-TW" sz="2000" b="1" i="0" dirty="0">
              <a:effectLst/>
              <a:latin typeface="Franklin Gothic Demi" panose="020B07030201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D53759-036E-FDC0-CA8F-94334B571E93}"/>
              </a:ext>
            </a:extLst>
          </p:cNvPr>
          <p:cNvSpPr txBox="1"/>
          <p:nvPr/>
        </p:nvSpPr>
        <p:spPr>
          <a:xfrm>
            <a:off x="515992" y="1129597"/>
            <a:ext cx="215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 </a:t>
            </a:r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cxnSp>
        <p:nvCxnSpPr>
          <p:cNvPr id="18" name="接點: 弧形 17">
            <a:extLst>
              <a:ext uri="{FF2B5EF4-FFF2-40B4-BE49-F238E27FC236}">
                <a16:creationId xmlns:a16="http://schemas.microsoft.com/office/drawing/2014/main" id="{C5E3BF1C-9790-1E68-63F8-81F6E30C6429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11860608" y="621523"/>
            <a:ext cx="745313" cy="736723"/>
          </a:xfrm>
          <a:prstGeom prst="curvedConnector2">
            <a:avLst/>
          </a:prstGeom>
          <a:ln w="38100">
            <a:solidFill>
              <a:srgbClr val="00B0F0"/>
            </a:solidFill>
            <a:prstDash val="dash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FCFBB38-7A2C-8A35-165B-4BF95085404C}"/>
              </a:ext>
            </a:extLst>
          </p:cNvPr>
          <p:cNvSpPr txBox="1"/>
          <p:nvPr/>
        </p:nvSpPr>
        <p:spPr>
          <a:xfrm>
            <a:off x="12009565" y="1637459"/>
            <a:ext cx="215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B0F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此功能動作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9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未提供相片說明。">
            <a:extLst>
              <a:ext uri="{FF2B5EF4-FFF2-40B4-BE49-F238E27FC236}">
                <a16:creationId xmlns:a16="http://schemas.microsoft.com/office/drawing/2014/main" id="{B02014BA-D621-649A-7C40-BBFC22D9B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2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AF70D0-636A-676F-5DE2-C3571EE1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6608"/>
            <a:ext cx="12048565" cy="206842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60DF4A17-2CED-FB41-805F-A668D506C531}"/>
              </a:ext>
            </a:extLst>
          </p:cNvPr>
          <p:cNvGrpSpPr/>
          <p:nvPr/>
        </p:nvGrpSpPr>
        <p:grpSpPr>
          <a:xfrm>
            <a:off x="0" y="5255399"/>
            <a:ext cx="12192000" cy="530534"/>
            <a:chOff x="0" y="2401624"/>
            <a:chExt cx="12192000" cy="53053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7479695-4AB7-B7A9-1A56-BF90FA6F5333}"/>
                </a:ext>
              </a:extLst>
            </p:cNvPr>
            <p:cNvSpPr/>
            <p:nvPr/>
          </p:nvSpPr>
          <p:spPr>
            <a:xfrm>
              <a:off x="0" y="2401624"/>
              <a:ext cx="12192000" cy="5305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2AD56E1-66E2-9E3E-1BC9-76B4288D9FA0}"/>
                </a:ext>
              </a:extLst>
            </p:cNvPr>
            <p:cNvGrpSpPr/>
            <p:nvPr/>
          </p:nvGrpSpPr>
          <p:grpSpPr>
            <a:xfrm>
              <a:off x="4477792" y="2440148"/>
              <a:ext cx="3079455" cy="459231"/>
              <a:chOff x="3908967" y="2440148"/>
              <a:chExt cx="3079455" cy="45923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67F159F-8B5C-F7BE-81D2-3A15BD217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5E1705"/>
                  </a:clrFrom>
                  <a:clrTo>
                    <a:srgbClr val="5E1705">
                      <a:alpha val="0"/>
                    </a:srgbClr>
                  </a:clrTo>
                </a:clrChange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13819" y="2440148"/>
                <a:ext cx="1274603" cy="459231"/>
              </a:xfrm>
              <a:prstGeom prst="rect">
                <a:avLst/>
              </a:prstGeom>
            </p:spPr>
          </p:pic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BAA7D83-61D9-F32E-08EE-C717EC0E7FE4}"/>
                  </a:ext>
                </a:extLst>
              </p:cNvPr>
              <p:cNvSpPr txBox="1"/>
              <p:nvPr/>
            </p:nvSpPr>
            <p:spPr>
              <a:xfrm>
                <a:off x="3908967" y="2456982"/>
                <a:ext cx="180485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200" b="1" i="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Follow us: </a:t>
                </a:r>
                <a:endParaRPr lang="zh-TW" altLang="en-US" sz="2200" dirty="0"/>
              </a:p>
            </p:txBody>
          </p:sp>
        </p:grp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1F0B5C2F-E42F-38EF-E3A8-00974664669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023" y="359382"/>
            <a:ext cx="2152950" cy="57158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57575DB2-B6AF-200E-BA0A-E2F1BD8F513D}"/>
              </a:ext>
            </a:extLst>
          </p:cNvPr>
          <p:cNvGrpSpPr/>
          <p:nvPr/>
        </p:nvGrpSpPr>
        <p:grpSpPr>
          <a:xfrm>
            <a:off x="0" y="4306608"/>
            <a:ext cx="12192000" cy="959860"/>
            <a:chOff x="0" y="1394577"/>
            <a:chExt cx="12192000" cy="95986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B05FAC6-A798-BAD0-9F68-DA32CBC0D2E6}"/>
                </a:ext>
              </a:extLst>
            </p:cNvPr>
            <p:cNvSpPr/>
            <p:nvPr/>
          </p:nvSpPr>
          <p:spPr>
            <a:xfrm>
              <a:off x="0" y="1394577"/>
              <a:ext cx="12192000" cy="959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A0D6F1A-1BE0-7CC2-BBE6-9175F72120FE}"/>
                </a:ext>
              </a:extLst>
            </p:cNvPr>
            <p:cNvSpPr txBox="1"/>
            <p:nvPr/>
          </p:nvSpPr>
          <p:spPr>
            <a:xfrm>
              <a:off x="5819363" y="1865908"/>
              <a:ext cx="61003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0" dirty="0">
                  <a:effectLst/>
                  <a:latin typeface="enriqueta"/>
                </a:rPr>
                <a:t>© 2020 by </a:t>
              </a:r>
              <a:r>
                <a:rPr lang="en-US" altLang="zh-TW" b="1" i="0" dirty="0" err="1">
                  <a:effectLst/>
                  <a:latin typeface="enriqueta"/>
                </a:rPr>
                <a:t>Imcoffee</a:t>
              </a:r>
              <a:r>
                <a:rPr lang="en-US" altLang="zh-TW" b="1" i="0" dirty="0">
                  <a:solidFill>
                    <a:srgbClr val="093F7C"/>
                  </a:solidFill>
                  <a:effectLst/>
                  <a:latin typeface="enriqueta"/>
                </a:rPr>
                <a:t>. Proudly created with </a:t>
              </a:r>
              <a:r>
                <a:rPr lang="en-US" altLang="zh-TW" b="1" i="0" u="none" strike="noStrike" dirty="0">
                  <a:solidFill>
                    <a:srgbClr val="093F7C"/>
                  </a:solidFill>
                  <a:effectLst/>
                  <a:latin typeface="enriqueta"/>
                  <a:hlinkClick r:id="rId8"/>
                </a:rPr>
                <a:t>Wix.com</a:t>
              </a:r>
              <a:endParaRPr lang="zh-TW" altLang="en-US" b="1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91A6800-1DBD-0423-AABE-75D956CCE226}"/>
                </a:ext>
              </a:extLst>
            </p:cNvPr>
            <p:cNvSpPr txBox="1"/>
            <p:nvPr/>
          </p:nvSpPr>
          <p:spPr>
            <a:xfrm>
              <a:off x="2316516" y="1844725"/>
              <a:ext cx="29191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u="none" strike="noStrike" dirty="0">
                  <a:solidFill>
                    <a:srgbClr val="000000"/>
                  </a:solidFill>
                  <a:effectLst/>
                  <a:latin typeface="enriqueta"/>
                  <a:hlinkClick r:id="rId9"/>
                </a:rPr>
                <a:t>imcoffee.ezk@gmail.com</a:t>
              </a:r>
              <a:endParaRPr lang="zh-TW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B4137D7-B31F-4546-5F4B-87B99FB86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96408" y="1504018"/>
              <a:ext cx="771797" cy="7432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9050">
              <a:solidFill>
                <a:schemeClr val="tx1"/>
              </a:solidFill>
            </a:ln>
            <a:effectLst/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7C43D683-4CB9-A0AA-604F-75A806AA0E4F}"/>
                </a:ext>
              </a:extLst>
            </p:cNvPr>
            <p:cNvSpPr txBox="1"/>
            <p:nvPr/>
          </p:nvSpPr>
          <p:spPr>
            <a:xfrm>
              <a:off x="2320496" y="1496978"/>
              <a:ext cx="21132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06</a:t>
              </a:r>
              <a:r>
                <a:rPr lang="en-US" altLang="zh-TW" b="1" i="0" dirty="0">
                  <a:solidFill>
                    <a:srgbClr val="000000"/>
                  </a:solidFill>
                  <a:effectLst/>
                  <a:latin typeface="enriqueta"/>
                </a:rPr>
                <a:t>​</a:t>
              </a:r>
              <a:r>
                <a:rPr lang="en-US" altLang="zh-TW" b="1" dirty="0">
                  <a:solidFill>
                    <a:srgbClr val="000000"/>
                  </a:solidFill>
                  <a:latin typeface="enriqueta"/>
                </a:rPr>
                <a:t>-</a:t>
              </a:r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2088-302</a:t>
              </a:r>
              <a:endParaRPr lang="zh-TW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9DA99C5-9975-418C-626D-013FF91700F3}"/>
              </a:ext>
            </a:extLst>
          </p:cNvPr>
          <p:cNvGrpSpPr/>
          <p:nvPr/>
        </p:nvGrpSpPr>
        <p:grpSpPr>
          <a:xfrm>
            <a:off x="2202151" y="2424965"/>
            <a:ext cx="7724195" cy="2707331"/>
            <a:chOff x="2202151" y="2444003"/>
            <a:chExt cx="7724195" cy="2707331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AC83C28-E4F2-2795-8250-19E84126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2151" y="2444003"/>
              <a:ext cx="7724195" cy="27073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ECA644A-7AE3-A100-23F5-5CCAC9620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526" y="2581685"/>
              <a:ext cx="377600" cy="37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481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E52C1CA-13E2-BAEA-CCE2-F765204FBDC6}"/>
              </a:ext>
            </a:extLst>
          </p:cNvPr>
          <p:cNvSpPr/>
          <p:nvPr/>
        </p:nvSpPr>
        <p:spPr>
          <a:xfrm>
            <a:off x="0" y="2420"/>
            <a:ext cx="12192000" cy="5768143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77BFA3-0D04-99A0-276A-2B5D01605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815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5F8E601-FA4C-2E1E-3D94-EF38E27F8F15}"/>
              </a:ext>
            </a:extLst>
          </p:cNvPr>
          <p:cNvSpPr txBox="1"/>
          <p:nvPr/>
        </p:nvSpPr>
        <p:spPr>
          <a:xfrm>
            <a:off x="5168161" y="3754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0E373B-A057-E7FC-F224-174BDE2109D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43618"/>
            <a:ext cx="2152950" cy="5715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5C6A4D3-5F4E-1914-3B3A-C127E1F5DBD1}"/>
              </a:ext>
            </a:extLst>
          </p:cNvPr>
          <p:cNvSpPr txBox="1"/>
          <p:nvPr/>
        </p:nvSpPr>
        <p:spPr>
          <a:xfrm>
            <a:off x="6566514" y="37549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11B239-F555-9FE6-0758-339AF474E9D5}"/>
              </a:ext>
            </a:extLst>
          </p:cNvPr>
          <p:cNvSpPr txBox="1"/>
          <p:nvPr/>
        </p:nvSpPr>
        <p:spPr>
          <a:xfrm>
            <a:off x="7964867" y="37549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94F2F0E-62F7-3A81-C43A-88B6251D8B6A}"/>
              </a:ext>
            </a:extLst>
          </p:cNvPr>
          <p:cNvSpPr txBox="1"/>
          <p:nvPr/>
        </p:nvSpPr>
        <p:spPr>
          <a:xfrm>
            <a:off x="9363220" y="37051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873AD9-1791-6EB1-8944-9A203B274C58}"/>
              </a:ext>
            </a:extLst>
          </p:cNvPr>
          <p:cNvSpPr txBox="1"/>
          <p:nvPr/>
        </p:nvSpPr>
        <p:spPr>
          <a:xfrm>
            <a:off x="10761573" y="36573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7C51E79-D762-6B95-26E9-8AE1155C0E65}"/>
              </a:ext>
            </a:extLst>
          </p:cNvPr>
          <p:cNvSpPr/>
          <p:nvPr/>
        </p:nvSpPr>
        <p:spPr>
          <a:xfrm>
            <a:off x="10761573" y="39742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E2E418E-2E0B-A97B-9E0F-22DA1236C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2575"/>
            <a:ext cx="12192000" cy="145784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C00E805-E8A0-A1DA-4EBD-906D754D8999}"/>
              </a:ext>
            </a:extLst>
          </p:cNvPr>
          <p:cNvSpPr/>
          <p:nvPr/>
        </p:nvSpPr>
        <p:spPr>
          <a:xfrm>
            <a:off x="0" y="5272046"/>
            <a:ext cx="12192000" cy="516543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6CE288-5E30-7D98-FE20-243BC0BBE52B}"/>
              </a:ext>
            </a:extLst>
          </p:cNvPr>
          <p:cNvSpPr txBox="1"/>
          <p:nvPr/>
        </p:nvSpPr>
        <p:spPr>
          <a:xfrm>
            <a:off x="9506486" y="5365613"/>
            <a:ext cx="10874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加入會員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5AFB50-FE1F-BF00-32C5-8CA4AA017E3E}"/>
              </a:ext>
            </a:extLst>
          </p:cNvPr>
          <p:cNvSpPr txBox="1"/>
          <p:nvPr/>
        </p:nvSpPr>
        <p:spPr>
          <a:xfrm>
            <a:off x="10753547" y="5365613"/>
            <a:ext cx="10874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會員登入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B09A0A-79EB-F403-BB59-9D3656B1A36F}"/>
              </a:ext>
            </a:extLst>
          </p:cNvPr>
          <p:cNvSpPr txBox="1"/>
          <p:nvPr/>
        </p:nvSpPr>
        <p:spPr>
          <a:xfrm>
            <a:off x="-43635" y="5326912"/>
            <a:ext cx="1087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Franklin Gothic Demi" panose="020B0703020102020204" pitchFamily="34" charset="0"/>
                <a:ea typeface="Microsoft JhengHei" panose="020B0604030504040204" pitchFamily="34" charset="-120"/>
              </a:rPr>
              <a:t>&gt;</a:t>
            </a:r>
            <a:endParaRPr lang="en-US" altLang="zh-TW" sz="2000" b="1" i="0" dirty="0">
              <a:effectLst/>
              <a:latin typeface="Franklin Gothic Demi" panose="020B07030201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4E61F72-44E2-386D-EB24-3E0160B3E85B}"/>
              </a:ext>
            </a:extLst>
          </p:cNvPr>
          <p:cNvSpPr txBox="1"/>
          <p:nvPr/>
        </p:nvSpPr>
        <p:spPr>
          <a:xfrm>
            <a:off x="500067" y="5347149"/>
            <a:ext cx="215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 </a:t>
            </a:r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cxnSp>
        <p:nvCxnSpPr>
          <p:cNvPr id="18" name="接點: 弧形 17">
            <a:extLst>
              <a:ext uri="{FF2B5EF4-FFF2-40B4-BE49-F238E27FC236}">
                <a16:creationId xmlns:a16="http://schemas.microsoft.com/office/drawing/2014/main" id="{373CBE73-D2BB-9999-767F-0F22C6A1AE97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11844683" y="623943"/>
            <a:ext cx="745313" cy="736723"/>
          </a:xfrm>
          <a:prstGeom prst="curvedConnector2">
            <a:avLst/>
          </a:prstGeom>
          <a:ln w="38100">
            <a:solidFill>
              <a:srgbClr val="00B0F0"/>
            </a:solidFill>
            <a:prstDash val="dash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2A8E11F-0486-189E-B568-166A784AE700}"/>
              </a:ext>
            </a:extLst>
          </p:cNvPr>
          <p:cNvSpPr txBox="1"/>
          <p:nvPr/>
        </p:nvSpPr>
        <p:spPr>
          <a:xfrm>
            <a:off x="11993640" y="1639879"/>
            <a:ext cx="215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B0F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此功能動作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7D257A1-B660-5D70-82A7-A64C92682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074" y="3909803"/>
            <a:ext cx="1225402" cy="85351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3B277B58-21D3-1F26-73D9-95FD608F7C97}"/>
              </a:ext>
            </a:extLst>
          </p:cNvPr>
          <p:cNvSpPr txBox="1"/>
          <p:nvPr/>
        </p:nvSpPr>
        <p:spPr>
          <a:xfrm>
            <a:off x="437524" y="3713040"/>
            <a:ext cx="205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LATEST </a:t>
            </a:r>
            <a:r>
              <a:rPr lang="zh-TW" altLang="en-US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NEWS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B469724-A7E0-A82F-EDB2-B014A66DF81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7684" y="3551744"/>
            <a:ext cx="952633" cy="60265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2C6A15C-EC75-1E61-7781-7D4A0F9909A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646999" y="3605168"/>
            <a:ext cx="952633" cy="6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3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DD3619-AC77-8CC0-83F1-0B232E9CE654}"/>
              </a:ext>
            </a:extLst>
          </p:cNvPr>
          <p:cNvSpPr/>
          <p:nvPr/>
        </p:nvSpPr>
        <p:spPr>
          <a:xfrm>
            <a:off x="0" y="0"/>
            <a:ext cx="12192000" cy="5890983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13C22C-0531-E43C-3083-A4098C23A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75" y="2270691"/>
            <a:ext cx="3135201" cy="3393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0AEF641-07C6-D536-5FCC-A21D495C6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198" y="2283063"/>
            <a:ext cx="3133616" cy="3393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359FB3-9E78-91B9-E43D-4C7C14B9E292}"/>
              </a:ext>
            </a:extLst>
          </p:cNvPr>
          <p:cNvSpPr/>
          <p:nvPr/>
        </p:nvSpPr>
        <p:spPr>
          <a:xfrm>
            <a:off x="0" y="-242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1C5229-75A6-906A-08AB-80963CDD6BA8}"/>
              </a:ext>
            </a:extLst>
          </p:cNvPr>
          <p:cNvSpPr txBox="1"/>
          <p:nvPr/>
        </p:nvSpPr>
        <p:spPr>
          <a:xfrm>
            <a:off x="5168161" y="37307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54A05B3-D4C1-78C1-74A9-AC9453C4C8E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41198"/>
            <a:ext cx="2152950" cy="57158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8FBA37D-E354-A8D0-CA87-1A1F33BB599B}"/>
              </a:ext>
            </a:extLst>
          </p:cNvPr>
          <p:cNvSpPr txBox="1"/>
          <p:nvPr/>
        </p:nvSpPr>
        <p:spPr>
          <a:xfrm>
            <a:off x="6566514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72A10B0-5689-202E-7582-F8FD859A5117}"/>
              </a:ext>
            </a:extLst>
          </p:cNvPr>
          <p:cNvSpPr txBox="1"/>
          <p:nvPr/>
        </p:nvSpPr>
        <p:spPr>
          <a:xfrm>
            <a:off x="7964867" y="37307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7A30B9-E297-6032-C2C0-ACD57ADFE7C5}"/>
              </a:ext>
            </a:extLst>
          </p:cNvPr>
          <p:cNvSpPr txBox="1"/>
          <p:nvPr/>
        </p:nvSpPr>
        <p:spPr>
          <a:xfrm>
            <a:off x="9363220" y="3680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09783F-52DF-EA96-23A7-9133932A1CDC}"/>
              </a:ext>
            </a:extLst>
          </p:cNvPr>
          <p:cNvSpPr txBox="1"/>
          <p:nvPr/>
        </p:nvSpPr>
        <p:spPr>
          <a:xfrm>
            <a:off x="10761573" y="36331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0B0C7B6-BBC3-A7F1-B9A7-2651F4F31A2F}"/>
              </a:ext>
            </a:extLst>
          </p:cNvPr>
          <p:cNvSpPr/>
          <p:nvPr/>
        </p:nvSpPr>
        <p:spPr>
          <a:xfrm>
            <a:off x="10761573" y="39500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EB278CC-AA95-1870-50E0-FBBD6AE98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5" y="2283063"/>
            <a:ext cx="3135201" cy="3393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CBB3972-49B9-1B8E-BEA8-5A3CD160A6FA}"/>
              </a:ext>
            </a:extLst>
          </p:cNvPr>
          <p:cNvSpPr txBox="1"/>
          <p:nvPr/>
        </p:nvSpPr>
        <p:spPr>
          <a:xfrm>
            <a:off x="532864" y="1594258"/>
            <a:ext cx="1723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TW" sz="3500" b="1" i="0" cap="all" dirty="0">
                <a:solidFill>
                  <a:srgbClr val="1E545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</a:rPr>
              <a:t>NEWS</a:t>
            </a:r>
            <a:endParaRPr lang="zh-TW" altLang="en-US" sz="3500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E0430DB-96F8-65F9-9F3F-4019A7628BDA}"/>
              </a:ext>
            </a:extLst>
          </p:cNvPr>
          <p:cNvCxnSpPr>
            <a:cxnSpLocks/>
          </p:cNvCxnSpPr>
          <p:nvPr/>
        </p:nvCxnSpPr>
        <p:spPr>
          <a:xfrm>
            <a:off x="470797" y="1677000"/>
            <a:ext cx="0" cy="4404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9B00025-E9E3-3B6B-7BE0-3076F33B799F}"/>
              </a:ext>
            </a:extLst>
          </p:cNvPr>
          <p:cNvGrpSpPr/>
          <p:nvPr/>
        </p:nvGrpSpPr>
        <p:grpSpPr>
          <a:xfrm>
            <a:off x="623094" y="4976230"/>
            <a:ext cx="3011082" cy="602655"/>
            <a:chOff x="8319064" y="4579305"/>
            <a:chExt cx="3011082" cy="602655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1FE23FD-9FED-B131-0B24-59C7297ADEED}"/>
                </a:ext>
              </a:extLst>
            </p:cNvPr>
            <p:cNvSpPr txBox="1"/>
            <p:nvPr/>
          </p:nvSpPr>
          <p:spPr>
            <a:xfrm>
              <a:off x="8319064" y="4695967"/>
              <a:ext cx="2058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zh-TW" b="1" i="0" cap="all" dirty="0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LEARN  MORE</a:t>
              </a: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2F0C328-F6F3-9CC6-BF9D-6FA4FE28B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3F0E9"/>
                </a:clrFrom>
                <a:clrTo>
                  <a:srgbClr val="F3F0E9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10377513" y="4579305"/>
              <a:ext cx="952633" cy="602655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3E71F35-DF8A-7054-36A8-D55B449B2F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3833" y="5123630"/>
              <a:ext cx="29514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BCF91EE-E120-F844-AF40-2FCCC6370A07}"/>
              </a:ext>
            </a:extLst>
          </p:cNvPr>
          <p:cNvSpPr txBox="1"/>
          <p:nvPr/>
        </p:nvSpPr>
        <p:spPr>
          <a:xfrm>
            <a:off x="2163743" y="1742240"/>
            <a:ext cx="1409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AFCDC59-2C1D-307B-5B8B-0631FF3501E6}"/>
              </a:ext>
            </a:extLst>
          </p:cNvPr>
          <p:cNvSpPr/>
          <p:nvPr/>
        </p:nvSpPr>
        <p:spPr>
          <a:xfrm>
            <a:off x="4257271" y="2632936"/>
            <a:ext cx="2354266" cy="3036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FBAC44D-0E86-124E-DE99-28B07E8ED1F8}"/>
              </a:ext>
            </a:extLst>
          </p:cNvPr>
          <p:cNvSpPr txBox="1"/>
          <p:nvPr/>
        </p:nvSpPr>
        <p:spPr>
          <a:xfrm>
            <a:off x="2005318" y="2381302"/>
            <a:ext cx="1628858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TW" sz="15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Oct.24.2023</a:t>
            </a:r>
            <a:endParaRPr lang="zh-TW" altLang="en-US" sz="15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C357883-10D1-7BC0-0770-96AD2EEF470A}"/>
              </a:ext>
            </a:extLst>
          </p:cNvPr>
          <p:cNvGrpSpPr/>
          <p:nvPr/>
        </p:nvGrpSpPr>
        <p:grpSpPr>
          <a:xfrm>
            <a:off x="4700257" y="4976230"/>
            <a:ext cx="3011082" cy="602655"/>
            <a:chOff x="8319064" y="4579305"/>
            <a:chExt cx="3011082" cy="602655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4CAC193E-B4C7-C85B-4342-1BB9761C384A}"/>
                </a:ext>
              </a:extLst>
            </p:cNvPr>
            <p:cNvSpPr txBox="1"/>
            <p:nvPr/>
          </p:nvSpPr>
          <p:spPr>
            <a:xfrm>
              <a:off x="8319064" y="4695967"/>
              <a:ext cx="2058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zh-TW" b="1" i="0" cap="all" dirty="0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LEARN  MORE</a:t>
              </a:r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EDDDAF6A-C3C9-4F0E-1519-70C12715A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3F0E9"/>
                </a:clrFrom>
                <a:clrTo>
                  <a:srgbClr val="F3F0E9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10377513" y="4579305"/>
              <a:ext cx="952633" cy="602655"/>
            </a:xfrm>
            <a:prstGeom prst="rect">
              <a:avLst/>
            </a:prstGeom>
          </p:spPr>
        </p:pic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DC27A8EE-3799-A53C-3D94-6193CA230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3833" y="5123630"/>
              <a:ext cx="29514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E7A55A4-03BF-4AEF-37B9-9D4FDA7ABD07}"/>
              </a:ext>
            </a:extLst>
          </p:cNvPr>
          <p:cNvSpPr txBox="1"/>
          <p:nvPr/>
        </p:nvSpPr>
        <p:spPr>
          <a:xfrm>
            <a:off x="6082481" y="2381302"/>
            <a:ext cx="1628858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TW" sz="15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Oct.27.2023</a:t>
            </a:r>
            <a:endParaRPr lang="zh-TW" altLang="en-US" sz="15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CFF58F2-3A70-EC7A-85CF-C00FE6AA023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4642" y="1375385"/>
            <a:ext cx="1253861" cy="79321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CFEA576-07B3-A0C8-8592-3010D1D53FA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62786" y="1428808"/>
            <a:ext cx="1253861" cy="79321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CD057EA-5FCE-2C31-9EDC-AF36DA4DA8B0}"/>
              </a:ext>
            </a:extLst>
          </p:cNvPr>
          <p:cNvSpPr/>
          <p:nvPr/>
        </p:nvSpPr>
        <p:spPr>
          <a:xfrm>
            <a:off x="0" y="1071117"/>
            <a:ext cx="12192000" cy="444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1F270F1-4631-37F2-154C-263C67236860}"/>
              </a:ext>
            </a:extLst>
          </p:cNvPr>
          <p:cNvSpPr txBox="1"/>
          <p:nvPr/>
        </p:nvSpPr>
        <p:spPr>
          <a:xfrm>
            <a:off x="9363220" y="1137956"/>
            <a:ext cx="10874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加入會員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59ED10-21E9-4493-0641-F5D3B4894E5A}"/>
              </a:ext>
            </a:extLst>
          </p:cNvPr>
          <p:cNvSpPr txBox="1"/>
          <p:nvPr/>
        </p:nvSpPr>
        <p:spPr>
          <a:xfrm>
            <a:off x="10753547" y="1137291"/>
            <a:ext cx="10874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會員登入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FEBDBF-0580-2044-90FE-4E3B539CD91E}"/>
              </a:ext>
            </a:extLst>
          </p:cNvPr>
          <p:cNvSpPr txBox="1"/>
          <p:nvPr/>
        </p:nvSpPr>
        <p:spPr>
          <a:xfrm>
            <a:off x="-43635" y="1098819"/>
            <a:ext cx="1087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Franklin Gothic Demi" panose="020B0703020102020204" pitchFamily="34" charset="0"/>
                <a:ea typeface="Microsoft JhengHei" panose="020B0604030504040204" pitchFamily="34" charset="-120"/>
              </a:rPr>
              <a:t>&gt;</a:t>
            </a:r>
            <a:endParaRPr lang="en-US" altLang="zh-TW" sz="2000" b="1" i="0" dirty="0">
              <a:effectLst/>
              <a:latin typeface="Franklin Gothic Demi" panose="020B0703020102020204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C846C6A-83C8-70CF-FDB5-36BBACDDA0C6}"/>
              </a:ext>
            </a:extLst>
          </p:cNvPr>
          <p:cNvSpPr txBox="1"/>
          <p:nvPr/>
        </p:nvSpPr>
        <p:spPr>
          <a:xfrm>
            <a:off x="500067" y="1129597"/>
            <a:ext cx="215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 </a:t>
            </a:r>
            <a:r>
              <a:rPr lang="en-US" altLang="zh-TW" sz="1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cxnSp>
        <p:nvCxnSpPr>
          <p:cNvPr id="36" name="接點: 弧形 35">
            <a:extLst>
              <a:ext uri="{FF2B5EF4-FFF2-40B4-BE49-F238E27FC236}">
                <a16:creationId xmlns:a16="http://schemas.microsoft.com/office/drawing/2014/main" id="{419F3104-9549-2B62-4BAC-5D85EEBA26C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844683" y="621523"/>
            <a:ext cx="745313" cy="736723"/>
          </a:xfrm>
          <a:prstGeom prst="curvedConnector2">
            <a:avLst/>
          </a:prstGeom>
          <a:ln w="38100">
            <a:solidFill>
              <a:srgbClr val="00B0F0"/>
            </a:solidFill>
            <a:prstDash val="dash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E8EB580-B6A9-CECC-B07C-485F377EC25E}"/>
              </a:ext>
            </a:extLst>
          </p:cNvPr>
          <p:cNvSpPr txBox="1"/>
          <p:nvPr/>
        </p:nvSpPr>
        <p:spPr>
          <a:xfrm>
            <a:off x="11993640" y="1637459"/>
            <a:ext cx="2152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B0F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此功能動作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E1F7D2F-51C6-73CC-28A7-E2E102F03A28}"/>
              </a:ext>
            </a:extLst>
          </p:cNvPr>
          <p:cNvGrpSpPr/>
          <p:nvPr/>
        </p:nvGrpSpPr>
        <p:grpSpPr>
          <a:xfrm>
            <a:off x="8765163" y="4976230"/>
            <a:ext cx="3011082" cy="602655"/>
            <a:chOff x="8319064" y="4579305"/>
            <a:chExt cx="3011082" cy="602655"/>
          </a:xfrm>
        </p:grpSpPr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B6F70DE9-4EDF-3C79-08E6-0B0FADCEA336}"/>
                </a:ext>
              </a:extLst>
            </p:cNvPr>
            <p:cNvSpPr txBox="1"/>
            <p:nvPr/>
          </p:nvSpPr>
          <p:spPr>
            <a:xfrm>
              <a:off x="8319064" y="4695967"/>
              <a:ext cx="20584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zh-TW" b="1" i="0" cap="all" dirty="0">
                  <a:solidFill>
                    <a:schemeClr val="bg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LEARN  MORE</a:t>
              </a:r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D366BBD6-7AD8-07CE-DD7A-2C623E480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3F0E9"/>
                </a:clrFrom>
                <a:clrTo>
                  <a:srgbClr val="F3F0E9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10377513" y="4579305"/>
              <a:ext cx="952633" cy="602655"/>
            </a:xfrm>
            <a:prstGeom prst="rect">
              <a:avLst/>
            </a:prstGeom>
          </p:spPr>
        </p:pic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AC3A8A3D-F4E3-18FE-02BF-EAD9175BD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3833" y="5123630"/>
              <a:ext cx="29514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8537945-A7E9-4945-D114-8471253B05B4}"/>
              </a:ext>
            </a:extLst>
          </p:cNvPr>
          <p:cNvSpPr txBox="1"/>
          <p:nvPr/>
        </p:nvSpPr>
        <p:spPr>
          <a:xfrm>
            <a:off x="10147387" y="2381302"/>
            <a:ext cx="1628858" cy="3231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TW" sz="15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Oct.31.2023</a:t>
            </a:r>
            <a:endParaRPr lang="zh-TW" altLang="en-US" sz="15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34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未提供相片說明。">
            <a:extLst>
              <a:ext uri="{FF2B5EF4-FFF2-40B4-BE49-F238E27FC236}">
                <a16:creationId xmlns:a16="http://schemas.microsoft.com/office/drawing/2014/main" id="{A00720BA-C87B-7268-5CCA-A2327C22B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2000" cy="42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354C361-DF4A-2C5A-0088-5FFB205F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4306608"/>
            <a:ext cx="12048565" cy="206842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37BAF76C-AE6D-4FFA-936F-7B1DB7129934}"/>
              </a:ext>
            </a:extLst>
          </p:cNvPr>
          <p:cNvGrpSpPr/>
          <p:nvPr/>
        </p:nvGrpSpPr>
        <p:grpSpPr>
          <a:xfrm>
            <a:off x="1588" y="5255399"/>
            <a:ext cx="12192000" cy="530534"/>
            <a:chOff x="0" y="2401624"/>
            <a:chExt cx="12192000" cy="53053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9F5597-8B43-B79D-690E-9008BBF6912D}"/>
                </a:ext>
              </a:extLst>
            </p:cNvPr>
            <p:cNvSpPr/>
            <p:nvPr/>
          </p:nvSpPr>
          <p:spPr>
            <a:xfrm>
              <a:off x="0" y="2401624"/>
              <a:ext cx="12192000" cy="5305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DDA19F-56B6-8452-74DA-EFE3ED1EBDA0}"/>
                </a:ext>
              </a:extLst>
            </p:cNvPr>
            <p:cNvGrpSpPr/>
            <p:nvPr/>
          </p:nvGrpSpPr>
          <p:grpSpPr>
            <a:xfrm>
              <a:off x="4477792" y="2440148"/>
              <a:ext cx="3079455" cy="459231"/>
              <a:chOff x="3908967" y="2440148"/>
              <a:chExt cx="3079455" cy="459231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1A42AD9D-F2BB-181B-E1E3-7D672709A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5E1705"/>
                  </a:clrFrom>
                  <a:clrTo>
                    <a:srgbClr val="5E1705">
                      <a:alpha val="0"/>
                    </a:srgbClr>
                  </a:clrTo>
                </a:clrChange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13819" y="2440148"/>
                <a:ext cx="1274603" cy="459231"/>
              </a:xfrm>
              <a:prstGeom prst="rect">
                <a:avLst/>
              </a:prstGeom>
            </p:spPr>
          </p:pic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35D958D-D583-3DF6-FEA0-68AD837A71A1}"/>
                  </a:ext>
                </a:extLst>
              </p:cNvPr>
              <p:cNvSpPr txBox="1"/>
              <p:nvPr/>
            </p:nvSpPr>
            <p:spPr>
              <a:xfrm>
                <a:off x="3908967" y="2456982"/>
                <a:ext cx="180485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200" b="1" i="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Follow us: </a:t>
                </a:r>
                <a:endParaRPr lang="zh-TW" altLang="en-US" sz="2200" dirty="0"/>
              </a:p>
            </p:txBody>
          </p:sp>
        </p:grp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B8FC00F1-C3DE-B196-CECC-56B94F8EDD8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611" y="359382"/>
            <a:ext cx="2152950" cy="57158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28D49278-11D1-678C-F5AF-56B89CF34660}"/>
              </a:ext>
            </a:extLst>
          </p:cNvPr>
          <p:cNvGrpSpPr/>
          <p:nvPr/>
        </p:nvGrpSpPr>
        <p:grpSpPr>
          <a:xfrm>
            <a:off x="1588" y="4306608"/>
            <a:ext cx="12192000" cy="959860"/>
            <a:chOff x="0" y="1394577"/>
            <a:chExt cx="12192000" cy="95986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A1F137F-0D21-54EC-4CF7-BDC80E0A44B4}"/>
                </a:ext>
              </a:extLst>
            </p:cNvPr>
            <p:cNvSpPr/>
            <p:nvPr/>
          </p:nvSpPr>
          <p:spPr>
            <a:xfrm>
              <a:off x="0" y="1394577"/>
              <a:ext cx="12192000" cy="959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2D6301C-A8B2-A541-BCB7-2AC3879D5538}"/>
                </a:ext>
              </a:extLst>
            </p:cNvPr>
            <p:cNvSpPr txBox="1"/>
            <p:nvPr/>
          </p:nvSpPr>
          <p:spPr>
            <a:xfrm>
              <a:off x="5819363" y="1865908"/>
              <a:ext cx="61003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0" dirty="0">
                  <a:effectLst/>
                  <a:latin typeface="enriqueta"/>
                </a:rPr>
                <a:t>© 2020 by </a:t>
              </a:r>
              <a:r>
                <a:rPr lang="en-US" altLang="zh-TW" b="1" i="0" dirty="0" err="1">
                  <a:effectLst/>
                  <a:latin typeface="enriqueta"/>
                </a:rPr>
                <a:t>Imcoffee</a:t>
              </a:r>
              <a:r>
                <a:rPr lang="en-US" altLang="zh-TW" b="1" i="0" dirty="0">
                  <a:solidFill>
                    <a:srgbClr val="093F7C"/>
                  </a:solidFill>
                  <a:effectLst/>
                  <a:latin typeface="enriqueta"/>
                </a:rPr>
                <a:t>. Proudly created with </a:t>
              </a:r>
              <a:r>
                <a:rPr lang="en-US" altLang="zh-TW" b="1" i="0" u="none" strike="noStrike" dirty="0">
                  <a:solidFill>
                    <a:srgbClr val="093F7C"/>
                  </a:solidFill>
                  <a:effectLst/>
                  <a:latin typeface="enriqueta"/>
                  <a:hlinkClick r:id="rId8"/>
                </a:rPr>
                <a:t>Wix.com</a:t>
              </a:r>
              <a:endParaRPr lang="zh-TW" altLang="en-US" b="1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8138D91-A6E8-2F96-3502-263D4D630853}"/>
                </a:ext>
              </a:extLst>
            </p:cNvPr>
            <p:cNvSpPr txBox="1"/>
            <p:nvPr/>
          </p:nvSpPr>
          <p:spPr>
            <a:xfrm>
              <a:off x="2316516" y="1844725"/>
              <a:ext cx="29191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u="none" strike="noStrike" dirty="0">
                  <a:solidFill>
                    <a:srgbClr val="000000"/>
                  </a:solidFill>
                  <a:effectLst/>
                  <a:latin typeface="enriqueta"/>
                  <a:hlinkClick r:id="rId9"/>
                </a:rPr>
                <a:t>imcoffee.ezk@gmail.com</a:t>
              </a:r>
              <a:endParaRPr lang="zh-TW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A0F2E0B-B854-C9D3-B15F-947D8526F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96408" y="1504018"/>
              <a:ext cx="771797" cy="7432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9050">
              <a:solidFill>
                <a:schemeClr val="tx1"/>
              </a:solidFill>
            </a:ln>
            <a:effectLst/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55ED6EC-82C7-B9A1-EF2A-543783A3DE24}"/>
                </a:ext>
              </a:extLst>
            </p:cNvPr>
            <p:cNvSpPr txBox="1"/>
            <p:nvPr/>
          </p:nvSpPr>
          <p:spPr>
            <a:xfrm>
              <a:off x="2320496" y="1496978"/>
              <a:ext cx="21132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06</a:t>
              </a:r>
              <a:r>
                <a:rPr lang="en-US" altLang="zh-TW" b="1" i="0" dirty="0">
                  <a:solidFill>
                    <a:srgbClr val="000000"/>
                  </a:solidFill>
                  <a:effectLst/>
                  <a:latin typeface="enriqueta"/>
                </a:rPr>
                <a:t>​</a:t>
              </a:r>
              <a:r>
                <a:rPr lang="en-US" altLang="zh-TW" b="1" dirty="0">
                  <a:solidFill>
                    <a:srgbClr val="000000"/>
                  </a:solidFill>
                  <a:latin typeface="enriqueta"/>
                </a:rPr>
                <a:t>-</a:t>
              </a:r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2088-302</a:t>
              </a:r>
              <a:endParaRPr lang="zh-TW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91AE088-0B1F-C1F3-C780-0305EEC5C27B}"/>
              </a:ext>
            </a:extLst>
          </p:cNvPr>
          <p:cNvGrpSpPr/>
          <p:nvPr/>
        </p:nvGrpSpPr>
        <p:grpSpPr>
          <a:xfrm>
            <a:off x="2235490" y="2417042"/>
            <a:ext cx="7724195" cy="2707330"/>
            <a:chOff x="2202151" y="2436080"/>
            <a:chExt cx="7724195" cy="2707330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9CA4108-B440-6982-59C6-C238D3CF5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2151" y="2436080"/>
              <a:ext cx="7724195" cy="27073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02E91F5-C747-A4A8-A7BB-9CA900FB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526" y="2581685"/>
              <a:ext cx="377600" cy="37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585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未提供相片說明。">
            <a:extLst>
              <a:ext uri="{FF2B5EF4-FFF2-40B4-BE49-F238E27FC236}">
                <a16:creationId xmlns:a16="http://schemas.microsoft.com/office/drawing/2014/main" id="{1744DCB6-FC89-453E-3422-D6599945F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2000" cy="42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FBD8D7D-A37E-A8DD-A9A3-BF27163D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4306608"/>
            <a:ext cx="12048565" cy="206842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946A8CC8-791D-AC6E-2A57-3D699736C410}"/>
              </a:ext>
            </a:extLst>
          </p:cNvPr>
          <p:cNvGrpSpPr/>
          <p:nvPr/>
        </p:nvGrpSpPr>
        <p:grpSpPr>
          <a:xfrm>
            <a:off x="1588" y="5255399"/>
            <a:ext cx="12192000" cy="530534"/>
            <a:chOff x="0" y="2401624"/>
            <a:chExt cx="12192000" cy="53053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7E412F5-0FDC-874C-751A-8478C62A2D2B}"/>
                </a:ext>
              </a:extLst>
            </p:cNvPr>
            <p:cNvSpPr/>
            <p:nvPr/>
          </p:nvSpPr>
          <p:spPr>
            <a:xfrm>
              <a:off x="0" y="2401624"/>
              <a:ext cx="12192000" cy="5305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B738478E-D511-7685-842A-E971D46D555B}"/>
                </a:ext>
              </a:extLst>
            </p:cNvPr>
            <p:cNvGrpSpPr/>
            <p:nvPr/>
          </p:nvGrpSpPr>
          <p:grpSpPr>
            <a:xfrm>
              <a:off x="4477792" y="2440148"/>
              <a:ext cx="3079455" cy="459231"/>
              <a:chOff x="3908967" y="2440148"/>
              <a:chExt cx="3079455" cy="459231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4F7018BB-4809-3E12-988D-7535F2C5C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5E1705"/>
                  </a:clrFrom>
                  <a:clrTo>
                    <a:srgbClr val="5E1705">
                      <a:alpha val="0"/>
                    </a:srgbClr>
                  </a:clrTo>
                </a:clrChange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13819" y="2440148"/>
                <a:ext cx="1274603" cy="459231"/>
              </a:xfrm>
              <a:prstGeom prst="rect">
                <a:avLst/>
              </a:prstGeom>
            </p:spPr>
          </p:pic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3DD9029-074F-5849-B7C4-19C39C7D8F58}"/>
                  </a:ext>
                </a:extLst>
              </p:cNvPr>
              <p:cNvSpPr txBox="1"/>
              <p:nvPr/>
            </p:nvSpPr>
            <p:spPr>
              <a:xfrm>
                <a:off x="3908967" y="2456982"/>
                <a:ext cx="180485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200" b="1" i="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Follow us: </a:t>
                </a:r>
                <a:endParaRPr lang="zh-TW" altLang="en-US" sz="2200" dirty="0"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2A6E0B8B-7444-8CB8-4225-72FFDD17310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611" y="359382"/>
            <a:ext cx="2152950" cy="571580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09DF5EBA-9D86-9793-8C3C-52A62021C66E}"/>
              </a:ext>
            </a:extLst>
          </p:cNvPr>
          <p:cNvGrpSpPr/>
          <p:nvPr/>
        </p:nvGrpSpPr>
        <p:grpSpPr>
          <a:xfrm>
            <a:off x="1588" y="4306608"/>
            <a:ext cx="12192000" cy="959860"/>
            <a:chOff x="0" y="1394577"/>
            <a:chExt cx="12192000" cy="9598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D7A2BB0-F2BA-1F45-783B-45456319CF12}"/>
                </a:ext>
              </a:extLst>
            </p:cNvPr>
            <p:cNvSpPr/>
            <p:nvPr/>
          </p:nvSpPr>
          <p:spPr>
            <a:xfrm>
              <a:off x="0" y="1394577"/>
              <a:ext cx="12192000" cy="959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4B56810-C4C7-2F23-0FA1-1D18258C9BA1}"/>
                </a:ext>
              </a:extLst>
            </p:cNvPr>
            <p:cNvSpPr txBox="1"/>
            <p:nvPr/>
          </p:nvSpPr>
          <p:spPr>
            <a:xfrm>
              <a:off x="5819363" y="1865908"/>
              <a:ext cx="61003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0" dirty="0">
                  <a:effectLst/>
                  <a:latin typeface="enriqueta"/>
                </a:rPr>
                <a:t>© 2020 by </a:t>
              </a:r>
              <a:r>
                <a:rPr lang="en-US" altLang="zh-TW" b="1" i="0" dirty="0" err="1">
                  <a:effectLst/>
                  <a:latin typeface="enriqueta"/>
                </a:rPr>
                <a:t>Imcoffee</a:t>
              </a:r>
              <a:r>
                <a:rPr lang="en-US" altLang="zh-TW" b="1" i="0" dirty="0">
                  <a:solidFill>
                    <a:srgbClr val="093F7C"/>
                  </a:solidFill>
                  <a:effectLst/>
                  <a:latin typeface="enriqueta"/>
                </a:rPr>
                <a:t>. Proudly created with </a:t>
              </a:r>
              <a:r>
                <a:rPr lang="en-US" altLang="zh-TW" b="1" i="0" u="none" strike="noStrike" dirty="0">
                  <a:solidFill>
                    <a:srgbClr val="093F7C"/>
                  </a:solidFill>
                  <a:effectLst/>
                  <a:latin typeface="enriqueta"/>
                  <a:hlinkClick r:id="rId8"/>
                </a:rPr>
                <a:t>Wix.com</a:t>
              </a:r>
              <a:endParaRPr lang="zh-TW" altLang="en-US" b="1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85A1795C-327A-FD7E-A9CA-825347617324}"/>
                </a:ext>
              </a:extLst>
            </p:cNvPr>
            <p:cNvSpPr txBox="1"/>
            <p:nvPr/>
          </p:nvSpPr>
          <p:spPr>
            <a:xfrm>
              <a:off x="2316516" y="1844725"/>
              <a:ext cx="29191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u="none" strike="noStrike" dirty="0">
                  <a:solidFill>
                    <a:srgbClr val="000000"/>
                  </a:solidFill>
                  <a:effectLst/>
                  <a:latin typeface="enriqueta"/>
                  <a:hlinkClick r:id="rId9"/>
                </a:rPr>
                <a:t>imcoffee.ezk@gmail.com</a:t>
              </a:r>
              <a:endParaRPr lang="zh-TW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F53E66C-CAE7-3A8C-D7E2-1F3DD0798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96408" y="1504018"/>
              <a:ext cx="771797" cy="7432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9050">
              <a:solidFill>
                <a:schemeClr val="tx1"/>
              </a:solidFill>
            </a:ln>
            <a:effectLst/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1FB81F0-D238-194B-AF68-BDE03C733EED}"/>
                </a:ext>
              </a:extLst>
            </p:cNvPr>
            <p:cNvSpPr txBox="1"/>
            <p:nvPr/>
          </p:nvSpPr>
          <p:spPr>
            <a:xfrm>
              <a:off x="2320496" y="1496978"/>
              <a:ext cx="21132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06</a:t>
              </a:r>
              <a:r>
                <a:rPr lang="en-US" altLang="zh-TW" b="1" i="0" dirty="0">
                  <a:solidFill>
                    <a:srgbClr val="000000"/>
                  </a:solidFill>
                  <a:effectLst/>
                  <a:latin typeface="enriqueta"/>
                </a:rPr>
                <a:t>​</a:t>
              </a:r>
              <a:r>
                <a:rPr lang="en-US" altLang="zh-TW" b="1" dirty="0">
                  <a:solidFill>
                    <a:srgbClr val="000000"/>
                  </a:solidFill>
                  <a:latin typeface="enriqueta"/>
                </a:rPr>
                <a:t>-</a:t>
              </a:r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2088-302</a:t>
              </a:r>
              <a:endParaRPr lang="zh-TW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EA90B1C-BC7B-74D9-DCC3-CADFE050995A}"/>
              </a:ext>
            </a:extLst>
          </p:cNvPr>
          <p:cNvGrpSpPr/>
          <p:nvPr/>
        </p:nvGrpSpPr>
        <p:grpSpPr>
          <a:xfrm>
            <a:off x="2212751" y="2421797"/>
            <a:ext cx="7769674" cy="2789313"/>
            <a:chOff x="2211163" y="2440835"/>
            <a:chExt cx="7769674" cy="2789313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ED28C7C2-87ED-EF31-884E-3191BE6BB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11163" y="2440835"/>
              <a:ext cx="7769674" cy="27893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DF60151-1B03-93D7-08DD-2171F4F74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576" y="2566404"/>
              <a:ext cx="377600" cy="37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9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未提供相片說明。">
            <a:extLst>
              <a:ext uri="{FF2B5EF4-FFF2-40B4-BE49-F238E27FC236}">
                <a16:creationId xmlns:a16="http://schemas.microsoft.com/office/drawing/2014/main" id="{BEACEE34-BF88-07F7-8C06-7F9D3550F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2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3DAD8C2-865A-2CEC-F41E-FBD272888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6608"/>
            <a:ext cx="12048565" cy="206842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C6CA382D-5A9E-F25E-097C-7F21FDABE688}"/>
              </a:ext>
            </a:extLst>
          </p:cNvPr>
          <p:cNvGrpSpPr/>
          <p:nvPr/>
        </p:nvGrpSpPr>
        <p:grpSpPr>
          <a:xfrm>
            <a:off x="0" y="5255399"/>
            <a:ext cx="12192000" cy="530534"/>
            <a:chOff x="0" y="2401624"/>
            <a:chExt cx="12192000" cy="53053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C372616-8352-9ADA-04D3-BBFA12AFEC65}"/>
                </a:ext>
              </a:extLst>
            </p:cNvPr>
            <p:cNvSpPr/>
            <p:nvPr/>
          </p:nvSpPr>
          <p:spPr>
            <a:xfrm>
              <a:off x="0" y="2401624"/>
              <a:ext cx="12192000" cy="5305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E0004E0-B5F0-223A-07E5-2A9EFE549391}"/>
                </a:ext>
              </a:extLst>
            </p:cNvPr>
            <p:cNvGrpSpPr/>
            <p:nvPr/>
          </p:nvGrpSpPr>
          <p:grpSpPr>
            <a:xfrm>
              <a:off x="4477792" y="2440148"/>
              <a:ext cx="3079455" cy="459231"/>
              <a:chOff x="3908967" y="2440148"/>
              <a:chExt cx="3079455" cy="459231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4BC587AB-7E93-1D48-0D9F-EF229EEE0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5E1705"/>
                  </a:clrFrom>
                  <a:clrTo>
                    <a:srgbClr val="5E1705">
                      <a:alpha val="0"/>
                    </a:srgbClr>
                  </a:clrTo>
                </a:clrChange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13819" y="2440148"/>
                <a:ext cx="1274603" cy="459231"/>
              </a:xfrm>
              <a:prstGeom prst="rect">
                <a:avLst/>
              </a:prstGeom>
            </p:spPr>
          </p:pic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A827A66-6484-3EA1-10B3-042D7CEF40F7}"/>
                  </a:ext>
                </a:extLst>
              </p:cNvPr>
              <p:cNvSpPr txBox="1"/>
              <p:nvPr/>
            </p:nvSpPr>
            <p:spPr>
              <a:xfrm>
                <a:off x="3908967" y="2456982"/>
                <a:ext cx="180485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200" b="1" i="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Follow us: </a:t>
                </a:r>
                <a:endParaRPr lang="zh-TW" altLang="en-US" sz="2200" dirty="0"/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B08540B8-D9B7-5248-6681-BA613211ADA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023" y="359382"/>
            <a:ext cx="2152950" cy="571580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C49ED53B-6F2D-3034-3E7E-00D42B4E42EF}"/>
              </a:ext>
            </a:extLst>
          </p:cNvPr>
          <p:cNvGrpSpPr/>
          <p:nvPr/>
        </p:nvGrpSpPr>
        <p:grpSpPr>
          <a:xfrm>
            <a:off x="0" y="4306608"/>
            <a:ext cx="12192000" cy="959860"/>
            <a:chOff x="0" y="1394577"/>
            <a:chExt cx="12192000" cy="9598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C96A0C4-D10E-2645-FCF7-74D5554D8CB2}"/>
                </a:ext>
              </a:extLst>
            </p:cNvPr>
            <p:cNvSpPr/>
            <p:nvPr/>
          </p:nvSpPr>
          <p:spPr>
            <a:xfrm>
              <a:off x="0" y="1394577"/>
              <a:ext cx="12192000" cy="959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2FCBB1D-412F-A2EB-0386-09831A3A4EBB}"/>
                </a:ext>
              </a:extLst>
            </p:cNvPr>
            <p:cNvSpPr txBox="1"/>
            <p:nvPr/>
          </p:nvSpPr>
          <p:spPr>
            <a:xfrm>
              <a:off x="5819363" y="1865908"/>
              <a:ext cx="61003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0" dirty="0">
                  <a:effectLst/>
                  <a:latin typeface="enriqueta"/>
                </a:rPr>
                <a:t>© 2020 by </a:t>
              </a:r>
              <a:r>
                <a:rPr lang="en-US" altLang="zh-TW" b="1" i="0" dirty="0" err="1">
                  <a:effectLst/>
                  <a:latin typeface="enriqueta"/>
                </a:rPr>
                <a:t>Imcoffee</a:t>
              </a:r>
              <a:r>
                <a:rPr lang="en-US" altLang="zh-TW" b="1" i="0" dirty="0">
                  <a:solidFill>
                    <a:srgbClr val="093F7C"/>
                  </a:solidFill>
                  <a:effectLst/>
                  <a:latin typeface="enriqueta"/>
                </a:rPr>
                <a:t>. Proudly created with </a:t>
              </a:r>
              <a:r>
                <a:rPr lang="en-US" altLang="zh-TW" b="1" i="0" u="none" strike="noStrike" dirty="0">
                  <a:solidFill>
                    <a:srgbClr val="093F7C"/>
                  </a:solidFill>
                  <a:effectLst/>
                  <a:latin typeface="enriqueta"/>
                  <a:hlinkClick r:id="rId8"/>
                </a:rPr>
                <a:t>Wix.com</a:t>
              </a:r>
              <a:endParaRPr lang="zh-TW" altLang="en-US" b="1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472945E-020C-3C98-6B39-C204EEF7D332}"/>
                </a:ext>
              </a:extLst>
            </p:cNvPr>
            <p:cNvSpPr txBox="1"/>
            <p:nvPr/>
          </p:nvSpPr>
          <p:spPr>
            <a:xfrm>
              <a:off x="2316516" y="1844725"/>
              <a:ext cx="29191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u="none" strike="noStrike" dirty="0">
                  <a:solidFill>
                    <a:srgbClr val="000000"/>
                  </a:solidFill>
                  <a:effectLst/>
                  <a:latin typeface="enriqueta"/>
                  <a:hlinkClick r:id="rId9"/>
                </a:rPr>
                <a:t>imcoffee.ezk@gmail.com</a:t>
              </a:r>
              <a:endParaRPr lang="zh-TW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4155A90-F022-749E-2DA3-1A546804A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96408" y="1504018"/>
              <a:ext cx="771797" cy="7432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9050">
              <a:solidFill>
                <a:schemeClr val="tx1"/>
              </a:solidFill>
            </a:ln>
            <a:effectLst/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DA73B65-28C3-08BC-D08C-498CE3FB3839}"/>
                </a:ext>
              </a:extLst>
            </p:cNvPr>
            <p:cNvSpPr txBox="1"/>
            <p:nvPr/>
          </p:nvSpPr>
          <p:spPr>
            <a:xfrm>
              <a:off x="2320496" y="1496978"/>
              <a:ext cx="21132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06</a:t>
              </a:r>
              <a:r>
                <a:rPr lang="en-US" altLang="zh-TW" b="1" i="0" dirty="0">
                  <a:solidFill>
                    <a:srgbClr val="000000"/>
                  </a:solidFill>
                  <a:effectLst/>
                  <a:latin typeface="enriqueta"/>
                </a:rPr>
                <a:t>​</a:t>
              </a:r>
              <a:r>
                <a:rPr lang="en-US" altLang="zh-TW" b="1" dirty="0">
                  <a:solidFill>
                    <a:srgbClr val="000000"/>
                  </a:solidFill>
                  <a:latin typeface="enriqueta"/>
                </a:rPr>
                <a:t>-</a:t>
              </a:r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2088-302</a:t>
              </a:r>
              <a:endParaRPr lang="zh-TW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DB4F0B5-FBF5-CC9F-8C3D-066819AFAE5A}"/>
              </a:ext>
            </a:extLst>
          </p:cNvPr>
          <p:cNvGrpSpPr/>
          <p:nvPr/>
        </p:nvGrpSpPr>
        <p:grpSpPr>
          <a:xfrm>
            <a:off x="2202151" y="2430468"/>
            <a:ext cx="7724195" cy="2703468"/>
            <a:chOff x="2202151" y="2449506"/>
            <a:chExt cx="7724195" cy="270346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FCCA948-250C-A7DE-B2C3-40AFBB887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2151" y="2449506"/>
              <a:ext cx="7724195" cy="27034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AE19D67A-CDD0-310D-D769-F8AFAABBC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0807" y="2551803"/>
              <a:ext cx="377600" cy="37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08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未提供相片說明。">
            <a:extLst>
              <a:ext uri="{FF2B5EF4-FFF2-40B4-BE49-F238E27FC236}">
                <a16:creationId xmlns:a16="http://schemas.microsoft.com/office/drawing/2014/main" id="{2A82AFFD-4117-792E-C733-B73EB8C3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2000" cy="42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FC3F155-57F9-FAF1-4989-A68247D8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611" y="359382"/>
            <a:ext cx="2152950" cy="5715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AF278F7-18CC-F6C0-41A4-92F769F2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" y="4306608"/>
            <a:ext cx="12048565" cy="206842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4E2C9B6-21A0-C074-FBC3-BA05B123D819}"/>
              </a:ext>
            </a:extLst>
          </p:cNvPr>
          <p:cNvGrpSpPr/>
          <p:nvPr/>
        </p:nvGrpSpPr>
        <p:grpSpPr>
          <a:xfrm>
            <a:off x="1588" y="5255399"/>
            <a:ext cx="12192000" cy="530534"/>
            <a:chOff x="0" y="2401624"/>
            <a:chExt cx="12192000" cy="53053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0BC98D2-FE02-58F5-8919-80A5F7545E10}"/>
                </a:ext>
              </a:extLst>
            </p:cNvPr>
            <p:cNvSpPr/>
            <p:nvPr/>
          </p:nvSpPr>
          <p:spPr>
            <a:xfrm>
              <a:off x="0" y="2401624"/>
              <a:ext cx="12192000" cy="5305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5E211900-15AE-A158-3954-0BB1DACA0763}"/>
                </a:ext>
              </a:extLst>
            </p:cNvPr>
            <p:cNvGrpSpPr/>
            <p:nvPr/>
          </p:nvGrpSpPr>
          <p:grpSpPr>
            <a:xfrm>
              <a:off x="4477792" y="2440148"/>
              <a:ext cx="3079455" cy="459231"/>
              <a:chOff x="3908967" y="2440148"/>
              <a:chExt cx="3079455" cy="459231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D033C55C-8461-B156-EB07-A392FC9EC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5E1705"/>
                  </a:clrFrom>
                  <a:clrTo>
                    <a:srgbClr val="5E1705">
                      <a:alpha val="0"/>
                    </a:srgbClr>
                  </a:clrTo>
                </a:clrChange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13819" y="2440148"/>
                <a:ext cx="1274603" cy="459231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2D94BF-F0CF-FBD8-C7A3-3CEE82ECA47D}"/>
                  </a:ext>
                </a:extLst>
              </p:cNvPr>
              <p:cNvSpPr txBox="1"/>
              <p:nvPr/>
            </p:nvSpPr>
            <p:spPr>
              <a:xfrm>
                <a:off x="3908967" y="2456982"/>
                <a:ext cx="180485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200" b="1" i="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Follow us: </a:t>
                </a:r>
                <a:endParaRPr lang="zh-TW" altLang="en-US" sz="2200" dirty="0"/>
              </a:p>
            </p:txBody>
          </p:sp>
        </p:grp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753CC2C-7AC5-072D-C03B-8D0870FCE209}"/>
              </a:ext>
            </a:extLst>
          </p:cNvPr>
          <p:cNvGrpSpPr/>
          <p:nvPr/>
        </p:nvGrpSpPr>
        <p:grpSpPr>
          <a:xfrm>
            <a:off x="1588" y="4306608"/>
            <a:ext cx="12192000" cy="959860"/>
            <a:chOff x="0" y="1394577"/>
            <a:chExt cx="12192000" cy="95986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9E97F42-E0AF-8E96-74F7-C8E6BA401766}"/>
                </a:ext>
              </a:extLst>
            </p:cNvPr>
            <p:cNvSpPr/>
            <p:nvPr/>
          </p:nvSpPr>
          <p:spPr>
            <a:xfrm>
              <a:off x="0" y="1394577"/>
              <a:ext cx="12192000" cy="959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DF4459E-0758-F423-B6DE-1793417C9E1D}"/>
                </a:ext>
              </a:extLst>
            </p:cNvPr>
            <p:cNvSpPr txBox="1"/>
            <p:nvPr/>
          </p:nvSpPr>
          <p:spPr>
            <a:xfrm>
              <a:off x="5819363" y="1865908"/>
              <a:ext cx="61003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b="1" i="0" dirty="0">
                  <a:effectLst/>
                  <a:latin typeface="enriqueta"/>
                </a:rPr>
                <a:t>© 2020 by </a:t>
              </a:r>
              <a:r>
                <a:rPr lang="en-US" altLang="zh-TW" b="1" i="0" dirty="0" err="1">
                  <a:effectLst/>
                  <a:latin typeface="enriqueta"/>
                </a:rPr>
                <a:t>Imcoffee</a:t>
              </a:r>
              <a:r>
                <a:rPr lang="en-US" altLang="zh-TW" b="1" i="0" dirty="0">
                  <a:solidFill>
                    <a:srgbClr val="093F7C"/>
                  </a:solidFill>
                  <a:effectLst/>
                  <a:latin typeface="enriqueta"/>
                </a:rPr>
                <a:t>. Proudly created with </a:t>
              </a:r>
              <a:r>
                <a:rPr lang="en-US" altLang="zh-TW" b="1" i="0" u="none" strike="noStrike" dirty="0">
                  <a:solidFill>
                    <a:srgbClr val="093F7C"/>
                  </a:solidFill>
                  <a:effectLst/>
                  <a:latin typeface="enriqueta"/>
                  <a:hlinkClick r:id="rId8"/>
                </a:rPr>
                <a:t>Wix.com</a:t>
              </a:r>
              <a:endParaRPr lang="zh-TW" altLang="en-US" b="1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2BBD5C6-18AD-FBE0-6467-24DCA256C891}"/>
                </a:ext>
              </a:extLst>
            </p:cNvPr>
            <p:cNvSpPr txBox="1"/>
            <p:nvPr/>
          </p:nvSpPr>
          <p:spPr>
            <a:xfrm>
              <a:off x="2316516" y="1844725"/>
              <a:ext cx="29191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u="none" strike="noStrike" dirty="0">
                  <a:solidFill>
                    <a:srgbClr val="000000"/>
                  </a:solidFill>
                  <a:effectLst/>
                  <a:latin typeface="enriqueta"/>
                  <a:hlinkClick r:id="rId9"/>
                </a:rPr>
                <a:t>imcoffee.ezk@gmail.com</a:t>
              </a:r>
              <a:endParaRPr lang="zh-TW" alt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7DD5501-678B-4757-8BD2-A9A962E13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96408" y="1504018"/>
              <a:ext cx="771797" cy="7432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9050">
              <a:solidFill>
                <a:schemeClr val="tx1"/>
              </a:solidFill>
            </a:ln>
            <a:effectLst/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7F39BEC-82DE-B435-EB34-3379D13E748F}"/>
                </a:ext>
              </a:extLst>
            </p:cNvPr>
            <p:cNvSpPr txBox="1"/>
            <p:nvPr/>
          </p:nvSpPr>
          <p:spPr>
            <a:xfrm>
              <a:off x="2320496" y="1496978"/>
              <a:ext cx="21132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/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06</a:t>
              </a:r>
              <a:r>
                <a:rPr lang="en-US" altLang="zh-TW" b="1" i="0" dirty="0">
                  <a:solidFill>
                    <a:srgbClr val="000000"/>
                  </a:solidFill>
                  <a:effectLst/>
                  <a:latin typeface="enriqueta"/>
                </a:rPr>
                <a:t>​</a:t>
              </a:r>
              <a:r>
                <a:rPr lang="en-US" altLang="zh-TW" b="1" dirty="0">
                  <a:solidFill>
                    <a:srgbClr val="000000"/>
                  </a:solidFill>
                  <a:latin typeface="enriqueta"/>
                </a:rPr>
                <a:t>-</a:t>
              </a:r>
              <a:r>
                <a:rPr lang="en-US" altLang="zh-TW" sz="2000" b="1" i="0" dirty="0">
                  <a:solidFill>
                    <a:srgbClr val="000000"/>
                  </a:solidFill>
                  <a:effectLst/>
                  <a:latin typeface="enriqueta"/>
                </a:rPr>
                <a:t>2088-302</a:t>
              </a:r>
              <a:endParaRPr lang="zh-TW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12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79E449C-CFDE-5EBB-C1B9-9654F31CC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30447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69AB6ED3-3C8C-10C7-CE03-ECAD77606AC5}"/>
              </a:ext>
            </a:extLst>
          </p:cNvPr>
          <p:cNvGrpSpPr/>
          <p:nvPr/>
        </p:nvGrpSpPr>
        <p:grpSpPr>
          <a:xfrm>
            <a:off x="0" y="4280531"/>
            <a:ext cx="12192000" cy="1479325"/>
            <a:chOff x="0" y="3512637"/>
            <a:chExt cx="12192000" cy="147932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B5EFFEB-8D77-C4D3-BA89-0E7AE6EBA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512637"/>
              <a:ext cx="12048565" cy="206842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CE3FFCE-192D-9093-2DFD-987A36D48FE8}"/>
                </a:ext>
              </a:extLst>
            </p:cNvPr>
            <p:cNvGrpSpPr/>
            <p:nvPr/>
          </p:nvGrpSpPr>
          <p:grpSpPr>
            <a:xfrm>
              <a:off x="0" y="4461428"/>
              <a:ext cx="12192000" cy="530534"/>
              <a:chOff x="0" y="2401624"/>
              <a:chExt cx="12192000" cy="530534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E69754-B0DE-C7CE-0EA9-ACD810D861DF}"/>
                  </a:ext>
                </a:extLst>
              </p:cNvPr>
              <p:cNvSpPr/>
              <p:nvPr/>
            </p:nvSpPr>
            <p:spPr>
              <a:xfrm>
                <a:off x="0" y="2401624"/>
                <a:ext cx="12192000" cy="5305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06BD2CF5-D149-7927-A3A8-480C2A6E6C3B}"/>
                  </a:ext>
                </a:extLst>
              </p:cNvPr>
              <p:cNvGrpSpPr/>
              <p:nvPr/>
            </p:nvGrpSpPr>
            <p:grpSpPr>
              <a:xfrm>
                <a:off x="4477792" y="2440148"/>
                <a:ext cx="3079455" cy="459231"/>
                <a:chOff x="3908967" y="2440148"/>
                <a:chExt cx="3079455" cy="459231"/>
              </a:xfrm>
            </p:grpSpPr>
            <p:pic>
              <p:nvPicPr>
                <p:cNvPr id="15" name="圖片 14">
                  <a:extLst>
                    <a:ext uri="{FF2B5EF4-FFF2-40B4-BE49-F238E27FC236}">
                      <a16:creationId xmlns:a16="http://schemas.microsoft.com/office/drawing/2014/main" id="{9DBF2636-B238-FBD9-D5AD-DA06D4CCE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5E1705"/>
                    </a:clrFrom>
                    <a:clrTo>
                      <a:srgbClr val="5E1705">
                        <a:alpha val="0"/>
                      </a:srgbClr>
                    </a:clrTo>
                  </a:clrChange>
                  <a:duotone>
                    <a:prstClr val="black"/>
                    <a:schemeClr val="tx1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harpenSoften amount="-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3819" y="2440148"/>
                  <a:ext cx="1274603" cy="459231"/>
                </a:xfrm>
                <a:prstGeom prst="rect">
                  <a:avLst/>
                </a:prstGeom>
              </p:spPr>
            </p:pic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8A8038C-2D4C-322E-24C6-F58093F45ED5}"/>
                    </a:ext>
                  </a:extLst>
                </p:cNvPr>
                <p:cNvSpPr txBox="1"/>
                <p:nvPr/>
              </p:nvSpPr>
              <p:spPr>
                <a:xfrm>
                  <a:off x="3908967" y="2456982"/>
                  <a:ext cx="1804852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200" b="1" i="0" dirty="0">
                      <a:effectLst/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Follow us: </a:t>
                  </a:r>
                  <a:endParaRPr lang="zh-TW" altLang="en-US" sz="2200" dirty="0"/>
                </a:p>
              </p:txBody>
            </p:sp>
          </p:grp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DFEE0590-2EFE-C720-B37F-40C25197B9BC}"/>
                </a:ext>
              </a:extLst>
            </p:cNvPr>
            <p:cNvGrpSpPr/>
            <p:nvPr/>
          </p:nvGrpSpPr>
          <p:grpSpPr>
            <a:xfrm>
              <a:off x="0" y="3512637"/>
              <a:ext cx="12192000" cy="959860"/>
              <a:chOff x="0" y="1394577"/>
              <a:chExt cx="12192000" cy="95986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3A96DE8-F7AC-4AEC-7056-2314A1ED76CB}"/>
                  </a:ext>
                </a:extLst>
              </p:cNvPr>
              <p:cNvSpPr/>
              <p:nvPr/>
            </p:nvSpPr>
            <p:spPr>
              <a:xfrm>
                <a:off x="0" y="1394577"/>
                <a:ext cx="12192000" cy="9598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 </a:t>
                </a: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25EA15F-BB35-A521-3DDB-71E6CD37FBF6}"/>
                  </a:ext>
                </a:extLst>
              </p:cNvPr>
              <p:cNvSpPr txBox="1"/>
              <p:nvPr/>
            </p:nvSpPr>
            <p:spPr>
              <a:xfrm>
                <a:off x="5819363" y="1865908"/>
                <a:ext cx="61003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b="1" i="0" dirty="0">
                    <a:effectLst/>
                    <a:latin typeface="enriqueta"/>
                  </a:rPr>
                  <a:t>© 2020 by </a:t>
                </a:r>
                <a:r>
                  <a:rPr lang="en-US" altLang="zh-TW" b="1" i="0" dirty="0" err="1">
                    <a:effectLst/>
                    <a:latin typeface="enriqueta"/>
                  </a:rPr>
                  <a:t>Imcoffee</a:t>
                </a:r>
                <a:r>
                  <a:rPr lang="en-US" altLang="zh-TW" b="1" i="0" dirty="0">
                    <a:solidFill>
                      <a:srgbClr val="093F7C"/>
                    </a:solidFill>
                    <a:effectLst/>
                    <a:latin typeface="enriqueta"/>
                  </a:rPr>
                  <a:t>. Proudly created with </a:t>
                </a:r>
                <a:r>
                  <a:rPr lang="en-US" altLang="zh-TW" b="1" i="0" u="none" strike="noStrike" dirty="0">
                    <a:solidFill>
                      <a:srgbClr val="093F7C"/>
                    </a:solidFill>
                    <a:effectLst/>
                    <a:latin typeface="enriqueta"/>
                    <a:hlinkClick r:id="rId6"/>
                  </a:rPr>
                  <a:t>Wix.com</a:t>
                </a:r>
                <a:endParaRPr lang="zh-TW" altLang="en-US" b="1" dirty="0"/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097D309-1162-4553-4A20-60C3078BC58C}"/>
                  </a:ext>
                </a:extLst>
              </p:cNvPr>
              <p:cNvSpPr txBox="1"/>
              <p:nvPr/>
            </p:nvSpPr>
            <p:spPr>
              <a:xfrm>
                <a:off x="2316516" y="1844725"/>
                <a:ext cx="29191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fontAlgn="base"/>
                <a:r>
                  <a:rPr lang="en-US" altLang="zh-TW" sz="2000" b="1" i="0" u="none" strike="noStrike" dirty="0">
                    <a:solidFill>
                      <a:srgbClr val="000000"/>
                    </a:solidFill>
                    <a:effectLst/>
                    <a:latin typeface="enriqueta"/>
                    <a:hlinkClick r:id="rId7"/>
                  </a:rPr>
                  <a:t>imcoffee.ezk@gmail.com</a:t>
                </a:r>
                <a:endParaRPr lang="zh-TW" altLang="en-US" sz="2000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D5DF7E88-DE3D-9418-07C9-679C8F269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96408" y="1504018"/>
                <a:ext cx="771797" cy="74321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19050">
                <a:solidFill>
                  <a:schemeClr val="tx1"/>
                </a:solidFill>
              </a:ln>
              <a:effectLst/>
            </p:spPr>
          </p:pic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029C69A-4082-1E80-95AD-EDD84A8E2EC8}"/>
                  </a:ext>
                </a:extLst>
              </p:cNvPr>
              <p:cNvSpPr txBox="1"/>
              <p:nvPr/>
            </p:nvSpPr>
            <p:spPr>
              <a:xfrm>
                <a:off x="2320496" y="1496978"/>
                <a:ext cx="21132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fontAlgn="base"/>
                <a:r>
                  <a:rPr lang="en-US" altLang="zh-TW" sz="2000" b="1" i="0" dirty="0">
                    <a:solidFill>
                      <a:srgbClr val="000000"/>
                    </a:solidFill>
                    <a:effectLst/>
                    <a:latin typeface="enriqueta"/>
                  </a:rPr>
                  <a:t>06</a:t>
                </a:r>
                <a:r>
                  <a:rPr lang="en-US" altLang="zh-TW" b="1" i="0" dirty="0">
                    <a:solidFill>
                      <a:srgbClr val="000000"/>
                    </a:solidFill>
                    <a:effectLst/>
                    <a:latin typeface="enriqueta"/>
                  </a:rPr>
                  <a:t>​</a:t>
                </a:r>
                <a:r>
                  <a:rPr lang="en-US" altLang="zh-TW" b="1" dirty="0">
                    <a:solidFill>
                      <a:srgbClr val="000000"/>
                    </a:solidFill>
                    <a:latin typeface="enriqueta"/>
                  </a:rPr>
                  <a:t>-</a:t>
                </a:r>
                <a:r>
                  <a:rPr lang="en-US" altLang="zh-TW" sz="2000" b="1" i="0" dirty="0">
                    <a:solidFill>
                      <a:srgbClr val="000000"/>
                    </a:solidFill>
                    <a:effectLst/>
                    <a:latin typeface="enriqueta"/>
                  </a:rPr>
                  <a:t>2088-302</a:t>
                </a:r>
                <a:endParaRPr lang="zh-TW" altLang="en-US" b="1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D0DA4E9-8560-16E4-586D-3B185E2C4EE9}"/>
              </a:ext>
            </a:extLst>
          </p:cNvPr>
          <p:cNvSpPr txBox="1"/>
          <p:nvPr/>
        </p:nvSpPr>
        <p:spPr>
          <a:xfrm>
            <a:off x="5168161" y="38938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64D2053-5E96-B918-301F-76EA36D6920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57509"/>
            <a:ext cx="2152950" cy="57158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A93BE70-DC43-FEDA-6590-9E19BB65CB58}"/>
              </a:ext>
            </a:extLst>
          </p:cNvPr>
          <p:cNvSpPr txBox="1"/>
          <p:nvPr/>
        </p:nvSpPr>
        <p:spPr>
          <a:xfrm>
            <a:off x="6566514" y="38938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660923A-9E19-E4AD-CC6E-703CDE795FB6}"/>
              </a:ext>
            </a:extLst>
          </p:cNvPr>
          <p:cNvSpPr txBox="1"/>
          <p:nvPr/>
        </p:nvSpPr>
        <p:spPr>
          <a:xfrm>
            <a:off x="7964867" y="38938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2445ED7-66EB-B479-C184-6DADCA211175}"/>
              </a:ext>
            </a:extLst>
          </p:cNvPr>
          <p:cNvSpPr txBox="1"/>
          <p:nvPr/>
        </p:nvSpPr>
        <p:spPr>
          <a:xfrm>
            <a:off x="9363220" y="38440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660E8CA-4938-204F-EDC7-03C20A7E2301}"/>
              </a:ext>
            </a:extLst>
          </p:cNvPr>
          <p:cNvSpPr txBox="1"/>
          <p:nvPr/>
        </p:nvSpPr>
        <p:spPr>
          <a:xfrm>
            <a:off x="10761573" y="379624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7BABE96-7025-27E8-F9A2-EE47478DB6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9074" y="3923694"/>
            <a:ext cx="1225402" cy="8535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8A4BD2-AA8B-6C73-209B-6655C7157167}"/>
              </a:ext>
            </a:extLst>
          </p:cNvPr>
          <p:cNvSpPr txBox="1"/>
          <p:nvPr/>
        </p:nvSpPr>
        <p:spPr>
          <a:xfrm>
            <a:off x="437524" y="3726931"/>
            <a:ext cx="205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LATEST </a:t>
            </a:r>
            <a:r>
              <a:rPr lang="zh-TW" altLang="en-US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NEWS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C3718F7E-D609-1BC0-3ACB-BC581A060CC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7684" y="3565635"/>
            <a:ext cx="952633" cy="60265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6E00AE60-43CA-E08E-12D1-118C5A5573F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646999" y="3619059"/>
            <a:ext cx="952633" cy="6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9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AE7BDB-7F79-C551-1208-F6677A40A64A}"/>
              </a:ext>
            </a:extLst>
          </p:cNvPr>
          <p:cNvSpPr/>
          <p:nvPr/>
        </p:nvSpPr>
        <p:spPr>
          <a:xfrm>
            <a:off x="1588" y="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DFBDA8-C04B-7734-47AA-B7A4BED15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2420"/>
            <a:ext cx="12192000" cy="42721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53A07B6-1DCC-71E4-F649-0EB528498F14}"/>
              </a:ext>
            </a:extLst>
          </p:cNvPr>
          <p:cNvSpPr txBox="1"/>
          <p:nvPr/>
        </p:nvSpPr>
        <p:spPr>
          <a:xfrm>
            <a:off x="5169749" y="3754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5BF54A-F0AB-9F90-14DA-E63A4906C1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611" y="343618"/>
            <a:ext cx="2152950" cy="5715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131BF28-395B-EBEE-39DA-1E909680F7C5}"/>
              </a:ext>
            </a:extLst>
          </p:cNvPr>
          <p:cNvSpPr txBox="1"/>
          <p:nvPr/>
        </p:nvSpPr>
        <p:spPr>
          <a:xfrm>
            <a:off x="6568102" y="37549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25D682-5FAA-71C3-3ED0-5FB3DB0D5333}"/>
              </a:ext>
            </a:extLst>
          </p:cNvPr>
          <p:cNvSpPr txBox="1"/>
          <p:nvPr/>
        </p:nvSpPr>
        <p:spPr>
          <a:xfrm>
            <a:off x="7966455" y="37549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F4604D-48E2-A0A0-C920-D2144AB87BFD}"/>
              </a:ext>
            </a:extLst>
          </p:cNvPr>
          <p:cNvSpPr txBox="1"/>
          <p:nvPr/>
        </p:nvSpPr>
        <p:spPr>
          <a:xfrm>
            <a:off x="9364808" y="37051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F4C49D-03DA-3ED0-EF96-9CFF4881A48A}"/>
              </a:ext>
            </a:extLst>
          </p:cNvPr>
          <p:cNvSpPr txBox="1"/>
          <p:nvPr/>
        </p:nvSpPr>
        <p:spPr>
          <a:xfrm>
            <a:off x="10763161" y="36573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A1BE5EF-8F8C-0C2A-A0AB-0DA826D489D0}"/>
              </a:ext>
            </a:extLst>
          </p:cNvPr>
          <p:cNvSpPr/>
          <p:nvPr/>
        </p:nvSpPr>
        <p:spPr>
          <a:xfrm>
            <a:off x="10763161" y="39742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698275E-663D-495F-07E7-69BFD3E6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" y="4287072"/>
            <a:ext cx="12192000" cy="154838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E85263F-C69B-92D0-2F5E-55765282E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0662" y="3909803"/>
            <a:ext cx="1225402" cy="8535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FA7490-C561-D202-F8B8-2582965CDF68}"/>
              </a:ext>
            </a:extLst>
          </p:cNvPr>
          <p:cNvSpPr txBox="1"/>
          <p:nvPr/>
        </p:nvSpPr>
        <p:spPr>
          <a:xfrm>
            <a:off x="439112" y="3713040"/>
            <a:ext cx="205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LATEST </a:t>
            </a:r>
            <a:r>
              <a:rPr lang="zh-TW" altLang="en-US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NEWS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C7CFABF-80ED-696B-205A-B6A2DEFC993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9272" y="3551744"/>
            <a:ext cx="952633" cy="60265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F7E2F4C-BD8F-E1F1-D2D2-1FE58DD5C88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648587" y="3605168"/>
            <a:ext cx="952633" cy="6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1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EAC1B47-5C02-3A7D-815B-3C8932BE4863}"/>
              </a:ext>
            </a:extLst>
          </p:cNvPr>
          <p:cNvSpPr/>
          <p:nvPr/>
        </p:nvSpPr>
        <p:spPr>
          <a:xfrm>
            <a:off x="0" y="0"/>
            <a:ext cx="12192000" cy="11848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92B2F-6B5E-3D98-1E6B-69AD00E55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68"/>
            <a:ext cx="12192000" cy="42721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C5CED4-39AB-ED98-6651-59186480AD98}"/>
              </a:ext>
            </a:extLst>
          </p:cNvPr>
          <p:cNvSpPr txBox="1"/>
          <p:nvPr/>
        </p:nvSpPr>
        <p:spPr>
          <a:xfrm>
            <a:off x="5168161" y="37549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News</a:t>
            </a:r>
            <a:endParaRPr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9AAFF7-B20A-729B-7293-FED635DAB7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023" y="343618"/>
            <a:ext cx="2152950" cy="5715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296B9D-835F-9107-353D-58D5F3581DC0}"/>
              </a:ext>
            </a:extLst>
          </p:cNvPr>
          <p:cNvSpPr txBox="1"/>
          <p:nvPr/>
        </p:nvSpPr>
        <p:spPr>
          <a:xfrm>
            <a:off x="6566514" y="37549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菜單專區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Menu</a:t>
            </a:r>
            <a:endParaRPr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1D41C3-83A9-06D5-5FC4-AA3A965348DA}"/>
              </a:ext>
            </a:extLst>
          </p:cNvPr>
          <p:cNvSpPr txBox="1"/>
          <p:nvPr/>
        </p:nvSpPr>
        <p:spPr>
          <a:xfrm>
            <a:off x="7964867" y="375491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門市據點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locations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FC5ABA-92C9-A664-C059-E0C563FBDAA0}"/>
              </a:ext>
            </a:extLst>
          </p:cNvPr>
          <p:cNvSpPr txBox="1"/>
          <p:nvPr/>
        </p:nvSpPr>
        <p:spPr>
          <a:xfrm>
            <a:off x="9363220" y="370512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線上購物</a:t>
            </a:r>
            <a:endParaRPr lang="en-US" altLang="zh-TW" sz="1500" b="1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Store</a:t>
            </a:r>
            <a:endParaRPr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0AEE7B-3E52-B9FD-A4E8-4DCEE8539418}"/>
              </a:ext>
            </a:extLst>
          </p:cNvPr>
          <p:cNvSpPr txBox="1"/>
          <p:nvPr/>
        </p:nvSpPr>
        <p:spPr>
          <a:xfrm>
            <a:off x="10761573" y="365733"/>
            <a:ext cx="10874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會員專區</a:t>
            </a:r>
            <a:endParaRPr lang="en-US" altLang="zh-TW" sz="15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</a:t>
            </a:r>
            <a:endParaRPr lang="zh-TW" altLang="en-US" sz="12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3706BBB-2027-EC51-941E-A6B78C945861}"/>
              </a:ext>
            </a:extLst>
          </p:cNvPr>
          <p:cNvSpPr/>
          <p:nvPr/>
        </p:nvSpPr>
        <p:spPr>
          <a:xfrm>
            <a:off x="10761573" y="397427"/>
            <a:ext cx="1087404" cy="4444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6C4FED6-37D8-EFB6-9E30-027808AC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7072"/>
            <a:ext cx="12192000" cy="154838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C0300AD-E4E0-7D56-396E-A29222882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074" y="3909803"/>
            <a:ext cx="1225402" cy="8535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C3B7CAC-9BF6-8454-05C2-2E191343AA54}"/>
              </a:ext>
            </a:extLst>
          </p:cNvPr>
          <p:cNvSpPr txBox="1"/>
          <p:nvPr/>
        </p:nvSpPr>
        <p:spPr>
          <a:xfrm>
            <a:off x="437524" y="3713040"/>
            <a:ext cx="205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LATEST </a:t>
            </a:r>
            <a:r>
              <a:rPr lang="zh-TW" altLang="en-US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i="0" cap="all" dirty="0">
                <a:solidFill>
                  <a:srgbClr val="2D25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NEWS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CF0A0BC-58B0-A9CF-9834-751326C4D69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7684" y="3551744"/>
            <a:ext cx="952633" cy="60265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3204279-B3B7-D6D0-CF99-6594BA76E6C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3F0E9"/>
              </a:clrFrom>
              <a:clrTo>
                <a:srgbClr val="F3F0E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646999" y="3605168"/>
            <a:ext cx="952633" cy="6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0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</TotalTime>
  <Words>505</Words>
  <Application>Microsoft Office PowerPoint</Application>
  <PresentationFormat>自訂</PresentationFormat>
  <Paragraphs>241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2" baseType="lpstr">
      <vt:lpstr>enriqueta</vt:lpstr>
      <vt:lpstr>Microsoft JhengHei</vt:lpstr>
      <vt:lpstr>Microsoft JhengHei</vt:lpstr>
      <vt:lpstr>Arial</vt:lpstr>
      <vt:lpstr>arial black</vt:lpstr>
      <vt:lpstr>arial black</vt:lpstr>
      <vt:lpstr>Bahnschrift</vt:lpstr>
      <vt:lpstr>Calibri</vt:lpstr>
      <vt:lpstr>Calibri Light</vt:lpstr>
      <vt:lpstr>Franklin Gothic Demi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30</cp:revision>
  <dcterms:created xsi:type="dcterms:W3CDTF">2024-01-07T02:00:43Z</dcterms:created>
  <dcterms:modified xsi:type="dcterms:W3CDTF">2024-01-07T03:33:43Z</dcterms:modified>
</cp:coreProperties>
</file>